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65" r:id="rId4"/>
    <p:sldId id="281" r:id="rId5"/>
    <p:sldId id="282" r:id="rId6"/>
    <p:sldId id="289" r:id="rId7"/>
    <p:sldId id="261" r:id="rId8"/>
    <p:sldId id="290" r:id="rId9"/>
    <p:sldId id="284" r:id="rId10"/>
    <p:sldId id="283" r:id="rId11"/>
    <p:sldId id="285" r:id="rId12"/>
    <p:sldId id="286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F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00F05-6B78-44A9-ACA1-4C28AB0F966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63E90B5-3B2A-4BAE-9CAE-DB68261FDBDB}">
      <dgm:prSet custT="1"/>
      <dgm:spPr/>
      <dgm:t>
        <a:bodyPr/>
        <a:lstStyle/>
        <a:p>
          <a:pPr rtl="0"/>
          <a:r>
            <a:rPr lang="ru-RU" sz="1200" b="1" baseline="0" dirty="0"/>
            <a:t>Судебная</a:t>
          </a:r>
        </a:p>
        <a:p>
          <a:pPr rtl="0"/>
          <a:endParaRPr lang="ru-RU" sz="1200" b="1" baseline="0" dirty="0"/>
        </a:p>
      </dgm:t>
    </dgm:pt>
    <dgm:pt modelId="{FFD97FD5-7F86-49BB-B925-406F058187DA}" type="parTrans" cxnId="{B80D670E-45F5-410B-8B9C-7781140328D5}">
      <dgm:prSet/>
      <dgm:spPr/>
      <dgm:t>
        <a:bodyPr/>
        <a:lstStyle/>
        <a:p>
          <a:endParaRPr lang="ru-RU" sz="1200"/>
        </a:p>
      </dgm:t>
    </dgm:pt>
    <dgm:pt modelId="{8A0431BD-89CA-432A-BB5F-94EE79715E86}" type="sibTrans" cxnId="{B80D670E-45F5-410B-8B9C-7781140328D5}">
      <dgm:prSet/>
      <dgm:spPr/>
      <dgm:t>
        <a:bodyPr/>
        <a:lstStyle/>
        <a:p>
          <a:endParaRPr lang="ru-RU" sz="1200"/>
        </a:p>
      </dgm:t>
    </dgm:pt>
    <dgm:pt modelId="{1CE5327B-9FA6-4A05-A1E3-EE530A8A0EEF}">
      <dgm:prSet custT="1"/>
      <dgm:spPr/>
      <dgm:t>
        <a:bodyPr/>
        <a:lstStyle/>
        <a:p>
          <a:pPr rtl="0"/>
          <a:r>
            <a:rPr lang="ru-RU" sz="1200" b="1" baseline="0" dirty="0"/>
            <a:t>Контрактная</a:t>
          </a:r>
        </a:p>
        <a:p>
          <a:pPr rtl="0"/>
          <a:endParaRPr lang="ru-RU" sz="1200" dirty="0"/>
        </a:p>
      </dgm:t>
    </dgm:pt>
    <dgm:pt modelId="{84C87CA3-BACB-47A6-A905-A8FA8B095DE6}" type="parTrans" cxnId="{7275CDAC-094A-4F31-B248-D98426C4B25D}">
      <dgm:prSet/>
      <dgm:spPr/>
      <dgm:t>
        <a:bodyPr/>
        <a:lstStyle/>
        <a:p>
          <a:endParaRPr lang="ru-RU" sz="1200"/>
        </a:p>
      </dgm:t>
    </dgm:pt>
    <dgm:pt modelId="{F8CBE6B6-55E2-4091-8CBC-BC06B2435B2B}" type="sibTrans" cxnId="{7275CDAC-094A-4F31-B248-D98426C4B25D}">
      <dgm:prSet/>
      <dgm:spPr/>
      <dgm:t>
        <a:bodyPr/>
        <a:lstStyle/>
        <a:p>
          <a:endParaRPr lang="ru-RU" sz="1200"/>
        </a:p>
      </dgm:t>
    </dgm:pt>
    <dgm:pt modelId="{1B9B44D8-42A6-4FA6-8EF3-91BB8E626639}">
      <dgm:prSet custT="1"/>
      <dgm:spPr/>
      <dgm:t>
        <a:bodyPr/>
        <a:lstStyle/>
        <a:p>
          <a:pPr rtl="0"/>
          <a:r>
            <a:rPr lang="ru-RU" sz="1200" b="1" baseline="0" dirty="0"/>
            <a:t>Товарная (потребительская)</a:t>
          </a:r>
        </a:p>
        <a:p>
          <a:pPr rtl="0"/>
          <a:endParaRPr lang="ru-RU" sz="1200" dirty="0"/>
        </a:p>
      </dgm:t>
    </dgm:pt>
    <dgm:pt modelId="{63D0130F-E1C3-4F80-99CE-250ED3C8D52A}" type="sibTrans" cxnId="{FB222BE3-7671-4D9A-8807-7D4B84E895B5}">
      <dgm:prSet/>
      <dgm:spPr/>
      <dgm:t>
        <a:bodyPr/>
        <a:lstStyle/>
        <a:p>
          <a:endParaRPr lang="ru-RU" sz="1200"/>
        </a:p>
      </dgm:t>
    </dgm:pt>
    <dgm:pt modelId="{F78AB37D-DF08-4F29-BC0C-81587AA41963}" type="parTrans" cxnId="{FB222BE3-7671-4D9A-8807-7D4B84E895B5}">
      <dgm:prSet/>
      <dgm:spPr/>
      <dgm:t>
        <a:bodyPr/>
        <a:lstStyle/>
        <a:p>
          <a:endParaRPr lang="ru-RU" sz="1200"/>
        </a:p>
      </dgm:t>
    </dgm:pt>
    <dgm:pt modelId="{207F78C9-6F1C-41C9-8055-8B79F23FDE01}">
      <dgm:prSet custT="1"/>
      <dgm:spPr/>
      <dgm:t>
        <a:bodyPr/>
        <a:lstStyle/>
        <a:p>
          <a:pPr rtl="0"/>
          <a:endParaRPr lang="ru-RU" sz="1200" b="1" baseline="0" dirty="0"/>
        </a:p>
        <a:p>
          <a:pPr rtl="0"/>
          <a:r>
            <a:rPr lang="ru-RU" sz="1200" b="1" baseline="0" dirty="0"/>
            <a:t>Страховая</a:t>
          </a:r>
        </a:p>
        <a:p>
          <a:pPr rtl="0"/>
          <a:endParaRPr lang="ru-RU" sz="2800" dirty="0"/>
        </a:p>
      </dgm:t>
    </dgm:pt>
    <dgm:pt modelId="{1CDFE89D-6D00-4C81-BAF0-1693C894DD51}" type="parTrans" cxnId="{85D2DACD-FE50-4FFA-9BAA-696516C44135}">
      <dgm:prSet/>
      <dgm:spPr/>
      <dgm:t>
        <a:bodyPr/>
        <a:lstStyle/>
        <a:p>
          <a:endParaRPr lang="ru-RU"/>
        </a:p>
      </dgm:t>
    </dgm:pt>
    <dgm:pt modelId="{07E0A1D1-67DB-493B-B914-7088E0473CDF}" type="sibTrans" cxnId="{85D2DACD-FE50-4FFA-9BAA-696516C44135}">
      <dgm:prSet/>
      <dgm:spPr/>
      <dgm:t>
        <a:bodyPr/>
        <a:lstStyle/>
        <a:p>
          <a:endParaRPr lang="ru-RU"/>
        </a:p>
      </dgm:t>
    </dgm:pt>
    <dgm:pt modelId="{BF972CB9-5516-4F81-AD29-936FD030A1DC}">
      <dgm:prSet custT="1"/>
      <dgm:spPr/>
      <dgm:t>
        <a:bodyPr/>
        <a:lstStyle/>
        <a:p>
          <a:pPr rtl="0"/>
          <a:r>
            <a:rPr lang="ru-RU" sz="1200" b="1" baseline="0" dirty="0"/>
            <a:t>ФЗ-44</a:t>
          </a:r>
        </a:p>
        <a:p>
          <a:pPr rtl="0"/>
          <a:endParaRPr lang="ru-RU" sz="1900" dirty="0"/>
        </a:p>
      </dgm:t>
    </dgm:pt>
    <dgm:pt modelId="{DDF19C12-8D5A-48F3-881C-9B74A85E1D21}" type="parTrans" cxnId="{FC3E28DF-9A8A-47B6-B23D-BFDFCA7CF48D}">
      <dgm:prSet/>
      <dgm:spPr/>
      <dgm:t>
        <a:bodyPr/>
        <a:lstStyle/>
        <a:p>
          <a:endParaRPr lang="ru-RU"/>
        </a:p>
      </dgm:t>
    </dgm:pt>
    <dgm:pt modelId="{1999C501-A214-44CD-8D4B-3AFD9416E49A}" type="sibTrans" cxnId="{FC3E28DF-9A8A-47B6-B23D-BFDFCA7CF48D}">
      <dgm:prSet/>
      <dgm:spPr/>
      <dgm:t>
        <a:bodyPr/>
        <a:lstStyle/>
        <a:p>
          <a:endParaRPr lang="ru-RU"/>
        </a:p>
      </dgm:t>
    </dgm:pt>
    <dgm:pt modelId="{3DD5E1CA-B7A0-47AD-8B9B-7775AAEC9DFC}" type="pres">
      <dgm:prSet presAssocID="{B4700F05-6B78-44A9-ACA1-4C28AB0F9662}" presName="theList" presStyleCnt="0">
        <dgm:presLayoutVars>
          <dgm:dir/>
          <dgm:animLvl val="lvl"/>
          <dgm:resizeHandles val="exact"/>
        </dgm:presLayoutVars>
      </dgm:prSet>
      <dgm:spPr/>
    </dgm:pt>
    <dgm:pt modelId="{F92BCE5B-AACF-4334-AAE3-D051FF6C8372}" type="pres">
      <dgm:prSet presAssocID="{1B9B44D8-42A6-4FA6-8EF3-91BB8E626639}" presName="compNode" presStyleCnt="0"/>
      <dgm:spPr/>
    </dgm:pt>
    <dgm:pt modelId="{0616AFB5-0C99-4A71-B20B-C38DDE08B2C1}" type="pres">
      <dgm:prSet presAssocID="{1B9B44D8-42A6-4FA6-8EF3-91BB8E626639}" presName="aNode" presStyleLbl="bgShp" presStyleIdx="0" presStyleCnt="5" custLinFactNeighborX="-13338" custLinFactNeighborY="7412"/>
      <dgm:spPr/>
    </dgm:pt>
    <dgm:pt modelId="{7E0F526E-9864-4A7C-A7E2-93DB2C448B55}" type="pres">
      <dgm:prSet presAssocID="{1B9B44D8-42A6-4FA6-8EF3-91BB8E626639}" presName="textNode" presStyleLbl="bgShp" presStyleIdx="0" presStyleCnt="5"/>
      <dgm:spPr/>
    </dgm:pt>
    <dgm:pt modelId="{3BC4CA07-10BE-46C5-AFF2-CC8FF45E39AE}" type="pres">
      <dgm:prSet presAssocID="{1B9B44D8-42A6-4FA6-8EF3-91BB8E626639}" presName="compChildNode" presStyleCnt="0"/>
      <dgm:spPr/>
    </dgm:pt>
    <dgm:pt modelId="{461898E0-827B-4CD0-A635-6C9F37A3ADA0}" type="pres">
      <dgm:prSet presAssocID="{1B9B44D8-42A6-4FA6-8EF3-91BB8E626639}" presName="theInnerList" presStyleCnt="0"/>
      <dgm:spPr/>
    </dgm:pt>
    <dgm:pt modelId="{5983D6D0-2B18-4444-96FB-00DD67903382}" type="pres">
      <dgm:prSet presAssocID="{1B9B44D8-42A6-4FA6-8EF3-91BB8E626639}" presName="aSpace" presStyleCnt="0"/>
      <dgm:spPr/>
    </dgm:pt>
    <dgm:pt modelId="{E3BCA2AF-4CB3-4F1F-BC37-CD9A40E0751C}" type="pres">
      <dgm:prSet presAssocID="{C63E90B5-3B2A-4BAE-9CAE-DB68261FDBDB}" presName="compNode" presStyleCnt="0"/>
      <dgm:spPr/>
    </dgm:pt>
    <dgm:pt modelId="{35A6B87E-137F-4CFF-9600-8EE6545D8830}" type="pres">
      <dgm:prSet presAssocID="{C63E90B5-3B2A-4BAE-9CAE-DB68261FDBDB}" presName="aNode" presStyleLbl="bgShp" presStyleIdx="1" presStyleCnt="5"/>
      <dgm:spPr/>
    </dgm:pt>
    <dgm:pt modelId="{F0CB0011-1895-48FB-8EF9-220786F0D0A8}" type="pres">
      <dgm:prSet presAssocID="{C63E90B5-3B2A-4BAE-9CAE-DB68261FDBDB}" presName="textNode" presStyleLbl="bgShp" presStyleIdx="1" presStyleCnt="5"/>
      <dgm:spPr/>
    </dgm:pt>
    <dgm:pt modelId="{F2422B24-37B3-4059-B2F3-EECB5B9E40AF}" type="pres">
      <dgm:prSet presAssocID="{C63E90B5-3B2A-4BAE-9CAE-DB68261FDBDB}" presName="compChildNode" presStyleCnt="0"/>
      <dgm:spPr/>
    </dgm:pt>
    <dgm:pt modelId="{9D3AAC1B-56D7-4119-9863-A2F0FF3ED35D}" type="pres">
      <dgm:prSet presAssocID="{C63E90B5-3B2A-4BAE-9CAE-DB68261FDBDB}" presName="theInnerList" presStyleCnt="0"/>
      <dgm:spPr/>
    </dgm:pt>
    <dgm:pt modelId="{3F67F0DA-8BB9-4D3D-8DC9-22BDE3318E73}" type="pres">
      <dgm:prSet presAssocID="{C63E90B5-3B2A-4BAE-9CAE-DB68261FDBDB}" presName="aSpace" presStyleCnt="0"/>
      <dgm:spPr/>
    </dgm:pt>
    <dgm:pt modelId="{44507933-9F0E-4BCB-B479-F66E98F045E0}" type="pres">
      <dgm:prSet presAssocID="{1CE5327B-9FA6-4A05-A1E3-EE530A8A0EEF}" presName="compNode" presStyleCnt="0"/>
      <dgm:spPr/>
    </dgm:pt>
    <dgm:pt modelId="{BE34F4D7-279C-4FD4-BF16-6AF52DA3800C}" type="pres">
      <dgm:prSet presAssocID="{1CE5327B-9FA6-4A05-A1E3-EE530A8A0EEF}" presName="aNode" presStyleLbl="bgShp" presStyleIdx="2" presStyleCnt="5" custLinFactNeighborX="-963" custLinFactNeighborY="487"/>
      <dgm:spPr/>
    </dgm:pt>
    <dgm:pt modelId="{14C41F0E-1BEA-4C94-A41A-00F3DDF549B2}" type="pres">
      <dgm:prSet presAssocID="{1CE5327B-9FA6-4A05-A1E3-EE530A8A0EEF}" presName="textNode" presStyleLbl="bgShp" presStyleIdx="2" presStyleCnt="5"/>
      <dgm:spPr/>
    </dgm:pt>
    <dgm:pt modelId="{2832F16A-D150-454B-8200-1A1F6E8D18B4}" type="pres">
      <dgm:prSet presAssocID="{1CE5327B-9FA6-4A05-A1E3-EE530A8A0EEF}" presName="compChildNode" presStyleCnt="0"/>
      <dgm:spPr/>
    </dgm:pt>
    <dgm:pt modelId="{80A53D19-2946-49F7-AEE4-29A9EEFFFE1A}" type="pres">
      <dgm:prSet presAssocID="{1CE5327B-9FA6-4A05-A1E3-EE530A8A0EEF}" presName="theInnerList" presStyleCnt="0"/>
      <dgm:spPr/>
    </dgm:pt>
    <dgm:pt modelId="{B97B1F61-CD35-4E65-96D6-771A3E17CEAD}" type="pres">
      <dgm:prSet presAssocID="{1CE5327B-9FA6-4A05-A1E3-EE530A8A0EEF}" presName="aSpace" presStyleCnt="0"/>
      <dgm:spPr/>
    </dgm:pt>
    <dgm:pt modelId="{5FC2D0D8-7959-4A6E-AD28-BB9BE9FA2B7D}" type="pres">
      <dgm:prSet presAssocID="{207F78C9-6F1C-41C9-8055-8B79F23FDE01}" presName="compNode" presStyleCnt="0"/>
      <dgm:spPr/>
    </dgm:pt>
    <dgm:pt modelId="{9B2DD35A-07FB-4F7D-8DC9-8DC4362ABEB4}" type="pres">
      <dgm:prSet presAssocID="{207F78C9-6F1C-41C9-8055-8B79F23FDE01}" presName="aNode" presStyleLbl="bgShp" presStyleIdx="3" presStyleCnt="5"/>
      <dgm:spPr/>
    </dgm:pt>
    <dgm:pt modelId="{7949B063-49DD-4FC8-B2BE-12BE54174BDE}" type="pres">
      <dgm:prSet presAssocID="{207F78C9-6F1C-41C9-8055-8B79F23FDE01}" presName="textNode" presStyleLbl="bgShp" presStyleIdx="3" presStyleCnt="5"/>
      <dgm:spPr/>
    </dgm:pt>
    <dgm:pt modelId="{45C6D255-6217-4E66-844B-79CA9E85536E}" type="pres">
      <dgm:prSet presAssocID="{207F78C9-6F1C-41C9-8055-8B79F23FDE01}" presName="compChildNode" presStyleCnt="0"/>
      <dgm:spPr/>
    </dgm:pt>
    <dgm:pt modelId="{21D14DCC-90CD-47AB-AAE6-4EB405369BA5}" type="pres">
      <dgm:prSet presAssocID="{207F78C9-6F1C-41C9-8055-8B79F23FDE01}" presName="theInnerList" presStyleCnt="0"/>
      <dgm:spPr/>
    </dgm:pt>
    <dgm:pt modelId="{65BBBC2C-5183-4673-8A39-CF28D3946DAD}" type="pres">
      <dgm:prSet presAssocID="{207F78C9-6F1C-41C9-8055-8B79F23FDE01}" presName="aSpace" presStyleCnt="0"/>
      <dgm:spPr/>
    </dgm:pt>
    <dgm:pt modelId="{70D14D0A-E57E-423B-8AD4-D8C5F1CEAD40}" type="pres">
      <dgm:prSet presAssocID="{BF972CB9-5516-4F81-AD29-936FD030A1DC}" presName="compNode" presStyleCnt="0"/>
      <dgm:spPr/>
    </dgm:pt>
    <dgm:pt modelId="{596B8D2B-D589-4403-B8DF-8E22A97A120E}" type="pres">
      <dgm:prSet presAssocID="{BF972CB9-5516-4F81-AD29-936FD030A1DC}" presName="aNode" presStyleLbl="bgShp" presStyleIdx="4" presStyleCnt="5"/>
      <dgm:spPr/>
    </dgm:pt>
    <dgm:pt modelId="{5496A4BF-A1D0-4FC0-8A1A-2A3373CBD279}" type="pres">
      <dgm:prSet presAssocID="{BF972CB9-5516-4F81-AD29-936FD030A1DC}" presName="textNode" presStyleLbl="bgShp" presStyleIdx="4" presStyleCnt="5"/>
      <dgm:spPr/>
    </dgm:pt>
    <dgm:pt modelId="{AE24BC38-A78D-4473-8C48-AAC965B47622}" type="pres">
      <dgm:prSet presAssocID="{BF972CB9-5516-4F81-AD29-936FD030A1DC}" presName="compChildNode" presStyleCnt="0"/>
      <dgm:spPr/>
    </dgm:pt>
    <dgm:pt modelId="{B78F1CF5-926D-492A-8904-126FE2C47FDD}" type="pres">
      <dgm:prSet presAssocID="{BF972CB9-5516-4F81-AD29-936FD030A1DC}" presName="theInnerList" presStyleCnt="0"/>
      <dgm:spPr/>
    </dgm:pt>
  </dgm:ptLst>
  <dgm:cxnLst>
    <dgm:cxn modelId="{B80D670E-45F5-410B-8B9C-7781140328D5}" srcId="{B4700F05-6B78-44A9-ACA1-4C28AB0F9662}" destId="{C63E90B5-3B2A-4BAE-9CAE-DB68261FDBDB}" srcOrd="1" destOrd="0" parTransId="{FFD97FD5-7F86-49BB-B925-406F058187DA}" sibTransId="{8A0431BD-89CA-432A-BB5F-94EE79715E86}"/>
    <dgm:cxn modelId="{230E260F-C366-4D70-8085-EB1538BABDB1}" type="presOf" srcId="{1B9B44D8-42A6-4FA6-8EF3-91BB8E626639}" destId="{7E0F526E-9864-4A7C-A7E2-93DB2C448B55}" srcOrd="1" destOrd="0" presId="urn:microsoft.com/office/officeart/2005/8/layout/lProcess2"/>
    <dgm:cxn modelId="{991C521D-83BF-4F1D-9C09-79C57DD0E62C}" type="presOf" srcId="{1CE5327B-9FA6-4A05-A1E3-EE530A8A0EEF}" destId="{14C41F0E-1BEA-4C94-A41A-00F3DDF549B2}" srcOrd="1" destOrd="0" presId="urn:microsoft.com/office/officeart/2005/8/layout/lProcess2"/>
    <dgm:cxn modelId="{FB9E4F37-E3BB-4553-BBB8-6C3CB7226FE2}" type="presOf" srcId="{1B9B44D8-42A6-4FA6-8EF3-91BB8E626639}" destId="{0616AFB5-0C99-4A71-B20B-C38DDE08B2C1}" srcOrd="0" destOrd="0" presId="urn:microsoft.com/office/officeart/2005/8/layout/lProcess2"/>
    <dgm:cxn modelId="{221A6B52-DA10-45F5-BCBA-F80EF88AA133}" type="presOf" srcId="{1CE5327B-9FA6-4A05-A1E3-EE530A8A0EEF}" destId="{BE34F4D7-279C-4FD4-BF16-6AF52DA3800C}" srcOrd="0" destOrd="0" presId="urn:microsoft.com/office/officeart/2005/8/layout/lProcess2"/>
    <dgm:cxn modelId="{281C9180-983E-4D34-97BD-97113A51F258}" type="presOf" srcId="{C63E90B5-3B2A-4BAE-9CAE-DB68261FDBDB}" destId="{35A6B87E-137F-4CFF-9600-8EE6545D8830}" srcOrd="0" destOrd="0" presId="urn:microsoft.com/office/officeart/2005/8/layout/lProcess2"/>
    <dgm:cxn modelId="{80D6EE8D-5CCD-42B3-916F-80FA7974DA81}" type="presOf" srcId="{C63E90B5-3B2A-4BAE-9CAE-DB68261FDBDB}" destId="{F0CB0011-1895-48FB-8EF9-220786F0D0A8}" srcOrd="1" destOrd="0" presId="urn:microsoft.com/office/officeart/2005/8/layout/lProcess2"/>
    <dgm:cxn modelId="{3F9C6AA4-F5F4-4FDB-B15E-F8CD1F7EDCBB}" type="presOf" srcId="{207F78C9-6F1C-41C9-8055-8B79F23FDE01}" destId="{7949B063-49DD-4FC8-B2BE-12BE54174BDE}" srcOrd="1" destOrd="0" presId="urn:microsoft.com/office/officeart/2005/8/layout/lProcess2"/>
    <dgm:cxn modelId="{7275CDAC-094A-4F31-B248-D98426C4B25D}" srcId="{B4700F05-6B78-44A9-ACA1-4C28AB0F9662}" destId="{1CE5327B-9FA6-4A05-A1E3-EE530A8A0EEF}" srcOrd="2" destOrd="0" parTransId="{84C87CA3-BACB-47A6-A905-A8FA8B095DE6}" sibTransId="{F8CBE6B6-55E2-4091-8CBC-BC06B2435B2B}"/>
    <dgm:cxn modelId="{AD1570B8-0796-45D6-B68A-0371D773BCE7}" type="presOf" srcId="{B4700F05-6B78-44A9-ACA1-4C28AB0F9662}" destId="{3DD5E1CA-B7A0-47AD-8B9B-7775AAEC9DFC}" srcOrd="0" destOrd="0" presId="urn:microsoft.com/office/officeart/2005/8/layout/lProcess2"/>
    <dgm:cxn modelId="{AA6D93B9-A169-4832-8A67-22F5E35E4ACE}" type="presOf" srcId="{BF972CB9-5516-4F81-AD29-936FD030A1DC}" destId="{5496A4BF-A1D0-4FC0-8A1A-2A3373CBD279}" srcOrd="1" destOrd="0" presId="urn:microsoft.com/office/officeart/2005/8/layout/lProcess2"/>
    <dgm:cxn modelId="{7805F2C3-DA32-41C0-90E0-F07A79C99BB5}" type="presOf" srcId="{207F78C9-6F1C-41C9-8055-8B79F23FDE01}" destId="{9B2DD35A-07FB-4F7D-8DC9-8DC4362ABEB4}" srcOrd="0" destOrd="0" presId="urn:microsoft.com/office/officeart/2005/8/layout/lProcess2"/>
    <dgm:cxn modelId="{7E7488CD-4430-4D2D-88DD-4CAA197258FC}" type="presOf" srcId="{BF972CB9-5516-4F81-AD29-936FD030A1DC}" destId="{596B8D2B-D589-4403-B8DF-8E22A97A120E}" srcOrd="0" destOrd="0" presId="urn:microsoft.com/office/officeart/2005/8/layout/lProcess2"/>
    <dgm:cxn modelId="{85D2DACD-FE50-4FFA-9BAA-696516C44135}" srcId="{B4700F05-6B78-44A9-ACA1-4C28AB0F9662}" destId="{207F78C9-6F1C-41C9-8055-8B79F23FDE01}" srcOrd="3" destOrd="0" parTransId="{1CDFE89D-6D00-4C81-BAF0-1693C894DD51}" sibTransId="{07E0A1D1-67DB-493B-B914-7088E0473CDF}"/>
    <dgm:cxn modelId="{FC3E28DF-9A8A-47B6-B23D-BFDFCA7CF48D}" srcId="{B4700F05-6B78-44A9-ACA1-4C28AB0F9662}" destId="{BF972CB9-5516-4F81-AD29-936FD030A1DC}" srcOrd="4" destOrd="0" parTransId="{DDF19C12-8D5A-48F3-881C-9B74A85E1D21}" sibTransId="{1999C501-A214-44CD-8D4B-3AFD9416E49A}"/>
    <dgm:cxn modelId="{FB222BE3-7671-4D9A-8807-7D4B84E895B5}" srcId="{B4700F05-6B78-44A9-ACA1-4C28AB0F9662}" destId="{1B9B44D8-42A6-4FA6-8EF3-91BB8E626639}" srcOrd="0" destOrd="0" parTransId="{F78AB37D-DF08-4F29-BC0C-81587AA41963}" sibTransId="{63D0130F-E1C3-4F80-99CE-250ED3C8D52A}"/>
    <dgm:cxn modelId="{BB606FD9-4A74-413B-AFB1-CE6C505D90AA}" type="presParOf" srcId="{3DD5E1CA-B7A0-47AD-8B9B-7775AAEC9DFC}" destId="{F92BCE5B-AACF-4334-AAE3-D051FF6C8372}" srcOrd="0" destOrd="0" presId="urn:microsoft.com/office/officeart/2005/8/layout/lProcess2"/>
    <dgm:cxn modelId="{7B8BF31B-D9F7-4963-BB36-FC3D367C1F57}" type="presParOf" srcId="{F92BCE5B-AACF-4334-AAE3-D051FF6C8372}" destId="{0616AFB5-0C99-4A71-B20B-C38DDE08B2C1}" srcOrd="0" destOrd="0" presId="urn:microsoft.com/office/officeart/2005/8/layout/lProcess2"/>
    <dgm:cxn modelId="{0BE98E33-B398-4278-B1AA-0A0173F297AF}" type="presParOf" srcId="{F92BCE5B-AACF-4334-AAE3-D051FF6C8372}" destId="{7E0F526E-9864-4A7C-A7E2-93DB2C448B55}" srcOrd="1" destOrd="0" presId="urn:microsoft.com/office/officeart/2005/8/layout/lProcess2"/>
    <dgm:cxn modelId="{B0908C91-C81E-4E8C-B358-528FABCAD7A1}" type="presParOf" srcId="{F92BCE5B-AACF-4334-AAE3-D051FF6C8372}" destId="{3BC4CA07-10BE-46C5-AFF2-CC8FF45E39AE}" srcOrd="2" destOrd="0" presId="urn:microsoft.com/office/officeart/2005/8/layout/lProcess2"/>
    <dgm:cxn modelId="{1911B616-4B9B-49C6-8741-7559CF5B83D1}" type="presParOf" srcId="{3BC4CA07-10BE-46C5-AFF2-CC8FF45E39AE}" destId="{461898E0-827B-4CD0-A635-6C9F37A3ADA0}" srcOrd="0" destOrd="0" presId="urn:microsoft.com/office/officeart/2005/8/layout/lProcess2"/>
    <dgm:cxn modelId="{D911DFE7-2981-49F0-835E-C463772F2DC5}" type="presParOf" srcId="{3DD5E1CA-B7A0-47AD-8B9B-7775AAEC9DFC}" destId="{5983D6D0-2B18-4444-96FB-00DD67903382}" srcOrd="1" destOrd="0" presId="urn:microsoft.com/office/officeart/2005/8/layout/lProcess2"/>
    <dgm:cxn modelId="{3064E2B4-27A4-4CFA-A63D-A3B38E6A55CF}" type="presParOf" srcId="{3DD5E1CA-B7A0-47AD-8B9B-7775AAEC9DFC}" destId="{E3BCA2AF-4CB3-4F1F-BC37-CD9A40E0751C}" srcOrd="2" destOrd="0" presId="urn:microsoft.com/office/officeart/2005/8/layout/lProcess2"/>
    <dgm:cxn modelId="{1C3B12EF-44DA-43B5-984D-BD581D77FE9D}" type="presParOf" srcId="{E3BCA2AF-4CB3-4F1F-BC37-CD9A40E0751C}" destId="{35A6B87E-137F-4CFF-9600-8EE6545D8830}" srcOrd="0" destOrd="0" presId="urn:microsoft.com/office/officeart/2005/8/layout/lProcess2"/>
    <dgm:cxn modelId="{E186C50C-6169-4A42-B62D-0AD395D42BCF}" type="presParOf" srcId="{E3BCA2AF-4CB3-4F1F-BC37-CD9A40E0751C}" destId="{F0CB0011-1895-48FB-8EF9-220786F0D0A8}" srcOrd="1" destOrd="0" presId="urn:microsoft.com/office/officeart/2005/8/layout/lProcess2"/>
    <dgm:cxn modelId="{D5D11197-9AF2-4765-8A41-92190343B10F}" type="presParOf" srcId="{E3BCA2AF-4CB3-4F1F-BC37-CD9A40E0751C}" destId="{F2422B24-37B3-4059-B2F3-EECB5B9E40AF}" srcOrd="2" destOrd="0" presId="urn:microsoft.com/office/officeart/2005/8/layout/lProcess2"/>
    <dgm:cxn modelId="{1752DCD5-6551-4DCD-ADF2-06E9FD99A7FA}" type="presParOf" srcId="{F2422B24-37B3-4059-B2F3-EECB5B9E40AF}" destId="{9D3AAC1B-56D7-4119-9863-A2F0FF3ED35D}" srcOrd="0" destOrd="0" presId="urn:microsoft.com/office/officeart/2005/8/layout/lProcess2"/>
    <dgm:cxn modelId="{39432FE3-EE8F-4743-9173-0C3580F8984F}" type="presParOf" srcId="{3DD5E1CA-B7A0-47AD-8B9B-7775AAEC9DFC}" destId="{3F67F0DA-8BB9-4D3D-8DC9-22BDE3318E73}" srcOrd="3" destOrd="0" presId="urn:microsoft.com/office/officeart/2005/8/layout/lProcess2"/>
    <dgm:cxn modelId="{F550EA48-77BA-4F98-8909-52B4CFF2CE91}" type="presParOf" srcId="{3DD5E1CA-B7A0-47AD-8B9B-7775AAEC9DFC}" destId="{44507933-9F0E-4BCB-B479-F66E98F045E0}" srcOrd="4" destOrd="0" presId="urn:microsoft.com/office/officeart/2005/8/layout/lProcess2"/>
    <dgm:cxn modelId="{688FEADA-0C7D-456F-8D15-2E16CC25B38B}" type="presParOf" srcId="{44507933-9F0E-4BCB-B479-F66E98F045E0}" destId="{BE34F4D7-279C-4FD4-BF16-6AF52DA3800C}" srcOrd="0" destOrd="0" presId="urn:microsoft.com/office/officeart/2005/8/layout/lProcess2"/>
    <dgm:cxn modelId="{AB634A4F-4BAA-4D48-839D-39F5101EB35E}" type="presParOf" srcId="{44507933-9F0E-4BCB-B479-F66E98F045E0}" destId="{14C41F0E-1BEA-4C94-A41A-00F3DDF549B2}" srcOrd="1" destOrd="0" presId="urn:microsoft.com/office/officeart/2005/8/layout/lProcess2"/>
    <dgm:cxn modelId="{307FEA41-6AC0-476A-A1E4-80652BC0BDDF}" type="presParOf" srcId="{44507933-9F0E-4BCB-B479-F66E98F045E0}" destId="{2832F16A-D150-454B-8200-1A1F6E8D18B4}" srcOrd="2" destOrd="0" presId="urn:microsoft.com/office/officeart/2005/8/layout/lProcess2"/>
    <dgm:cxn modelId="{B477E3AE-652A-41BB-A452-5FD15719B76F}" type="presParOf" srcId="{2832F16A-D150-454B-8200-1A1F6E8D18B4}" destId="{80A53D19-2946-49F7-AEE4-29A9EEFFFE1A}" srcOrd="0" destOrd="0" presId="urn:microsoft.com/office/officeart/2005/8/layout/lProcess2"/>
    <dgm:cxn modelId="{8ACFE2A6-8197-4DDA-915D-1C5CDB192143}" type="presParOf" srcId="{3DD5E1CA-B7A0-47AD-8B9B-7775AAEC9DFC}" destId="{B97B1F61-CD35-4E65-96D6-771A3E17CEAD}" srcOrd="5" destOrd="0" presId="urn:microsoft.com/office/officeart/2005/8/layout/lProcess2"/>
    <dgm:cxn modelId="{1113D410-BC96-42F5-8EF7-1A0F4D42209E}" type="presParOf" srcId="{3DD5E1CA-B7A0-47AD-8B9B-7775AAEC9DFC}" destId="{5FC2D0D8-7959-4A6E-AD28-BB9BE9FA2B7D}" srcOrd="6" destOrd="0" presId="urn:microsoft.com/office/officeart/2005/8/layout/lProcess2"/>
    <dgm:cxn modelId="{0B765F3A-F012-47E9-8AF5-0D031AF82160}" type="presParOf" srcId="{5FC2D0D8-7959-4A6E-AD28-BB9BE9FA2B7D}" destId="{9B2DD35A-07FB-4F7D-8DC9-8DC4362ABEB4}" srcOrd="0" destOrd="0" presId="urn:microsoft.com/office/officeart/2005/8/layout/lProcess2"/>
    <dgm:cxn modelId="{EAF25360-4A71-4790-814C-CAE4E0912D60}" type="presParOf" srcId="{5FC2D0D8-7959-4A6E-AD28-BB9BE9FA2B7D}" destId="{7949B063-49DD-4FC8-B2BE-12BE54174BDE}" srcOrd="1" destOrd="0" presId="urn:microsoft.com/office/officeart/2005/8/layout/lProcess2"/>
    <dgm:cxn modelId="{319D791C-DB89-4C31-8568-26BD441EE463}" type="presParOf" srcId="{5FC2D0D8-7959-4A6E-AD28-BB9BE9FA2B7D}" destId="{45C6D255-6217-4E66-844B-79CA9E85536E}" srcOrd="2" destOrd="0" presId="urn:microsoft.com/office/officeart/2005/8/layout/lProcess2"/>
    <dgm:cxn modelId="{41074250-BE63-41D4-B4E9-0C66EE96C71C}" type="presParOf" srcId="{45C6D255-6217-4E66-844B-79CA9E85536E}" destId="{21D14DCC-90CD-47AB-AAE6-4EB405369BA5}" srcOrd="0" destOrd="0" presId="urn:microsoft.com/office/officeart/2005/8/layout/lProcess2"/>
    <dgm:cxn modelId="{6BC42370-D841-4AE3-993D-4CACF54D1EBF}" type="presParOf" srcId="{3DD5E1CA-B7A0-47AD-8B9B-7775AAEC9DFC}" destId="{65BBBC2C-5183-4673-8A39-CF28D3946DAD}" srcOrd="7" destOrd="0" presId="urn:microsoft.com/office/officeart/2005/8/layout/lProcess2"/>
    <dgm:cxn modelId="{27DDC924-24B6-42EA-92E5-1D63E3B200B1}" type="presParOf" srcId="{3DD5E1CA-B7A0-47AD-8B9B-7775AAEC9DFC}" destId="{70D14D0A-E57E-423B-8AD4-D8C5F1CEAD40}" srcOrd="8" destOrd="0" presId="urn:microsoft.com/office/officeart/2005/8/layout/lProcess2"/>
    <dgm:cxn modelId="{8D48DEB6-DA34-4401-AD66-36EB65A9318E}" type="presParOf" srcId="{70D14D0A-E57E-423B-8AD4-D8C5F1CEAD40}" destId="{596B8D2B-D589-4403-B8DF-8E22A97A120E}" srcOrd="0" destOrd="0" presId="urn:microsoft.com/office/officeart/2005/8/layout/lProcess2"/>
    <dgm:cxn modelId="{6838A83C-A560-4EBD-B400-85C8614AD676}" type="presParOf" srcId="{70D14D0A-E57E-423B-8AD4-D8C5F1CEAD40}" destId="{5496A4BF-A1D0-4FC0-8A1A-2A3373CBD279}" srcOrd="1" destOrd="0" presId="urn:microsoft.com/office/officeart/2005/8/layout/lProcess2"/>
    <dgm:cxn modelId="{039B25DA-914F-4764-8857-3FC166A14131}" type="presParOf" srcId="{70D14D0A-E57E-423B-8AD4-D8C5F1CEAD40}" destId="{AE24BC38-A78D-4473-8C48-AAC965B47622}" srcOrd="2" destOrd="0" presId="urn:microsoft.com/office/officeart/2005/8/layout/lProcess2"/>
    <dgm:cxn modelId="{0D278C70-6FED-4935-9D91-6AA8C573DD3F}" type="presParOf" srcId="{AE24BC38-A78D-4473-8C48-AAC965B47622}" destId="{B78F1CF5-926D-492A-8904-126FE2C47FD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476F-C3CB-4503-8E35-D968B166BBE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8CB2E-ACEC-4EB2-A941-3FC8B08E0542}">
      <dgm:prSet phldrT="[Текст]" custT="1"/>
      <dgm:spPr/>
      <dgm:t>
        <a:bodyPr/>
        <a:lstStyle/>
        <a:p>
          <a:r>
            <a:rPr lang="ru-RU" altLang="ru-RU" sz="2400" dirty="0">
              <a:latin typeface="Arial" panose="020B0604020202020204" pitchFamily="34" charset="0"/>
              <a:cs typeface="Arial" panose="020B0604020202020204" pitchFamily="34" charset="0"/>
            </a:rPr>
            <a:t>Заказчики экспертизы</a:t>
          </a:r>
          <a:endParaRPr lang="ru-RU" sz="2400" dirty="0"/>
        </a:p>
      </dgm:t>
    </dgm:pt>
    <dgm:pt modelId="{F6B05691-D82A-4CC0-85AC-EBF2DB8A16A5}" type="parTrans" cxnId="{0BE703E4-D930-41E8-9FC1-1293470EAED0}">
      <dgm:prSet/>
      <dgm:spPr/>
      <dgm:t>
        <a:bodyPr/>
        <a:lstStyle/>
        <a:p>
          <a:endParaRPr lang="ru-RU"/>
        </a:p>
      </dgm:t>
    </dgm:pt>
    <dgm:pt modelId="{3B62203B-A8E2-4AAA-8C5E-16756B721262}" type="sibTrans" cxnId="{0BE703E4-D930-41E8-9FC1-1293470EAED0}">
      <dgm:prSet/>
      <dgm:spPr/>
      <dgm:t>
        <a:bodyPr/>
        <a:lstStyle/>
        <a:p>
          <a:endParaRPr lang="ru-RU"/>
        </a:p>
      </dgm:t>
    </dgm:pt>
    <dgm:pt modelId="{19ECC468-6D98-47B8-BC13-508AB2594CD9}">
      <dgm:prSet phldrT="[Текст]" custT="1"/>
      <dgm:spPr/>
      <dgm:t>
        <a:bodyPr/>
        <a:lstStyle/>
        <a:p>
          <a:pPr>
            <a:buClrTx/>
            <a:buFont typeface="Wingdings" panose="05000000000000000000" pitchFamily="2" charset="2"/>
            <a:buChar char="Ø"/>
          </a:pPr>
          <a:r>
            <a:rPr lang="ru-RU" altLang="ru-RU" sz="1600" dirty="0"/>
            <a:t>Юридические лица, в том числе индивидуальные предприниматели</a:t>
          </a:r>
          <a:endParaRPr lang="ru-RU" sz="1600" dirty="0"/>
        </a:p>
      </dgm:t>
    </dgm:pt>
    <dgm:pt modelId="{9221B1A2-AE51-4D8A-A548-23D0083AEB8E}" type="parTrans" cxnId="{59D44C7A-DE41-46C3-944F-321E16033AD1}">
      <dgm:prSet/>
      <dgm:spPr/>
      <dgm:t>
        <a:bodyPr/>
        <a:lstStyle/>
        <a:p>
          <a:endParaRPr lang="ru-RU"/>
        </a:p>
      </dgm:t>
    </dgm:pt>
    <dgm:pt modelId="{952258C2-02E6-458D-A690-C8A7EE74459C}" type="sibTrans" cxnId="{59D44C7A-DE41-46C3-944F-321E16033AD1}">
      <dgm:prSet/>
      <dgm:spPr/>
      <dgm:t>
        <a:bodyPr/>
        <a:lstStyle/>
        <a:p>
          <a:endParaRPr lang="ru-RU"/>
        </a:p>
      </dgm:t>
    </dgm:pt>
    <dgm:pt modelId="{64A692B1-6DF3-4439-A684-37E826533CE2}">
      <dgm:prSet phldrT="[Текст]" custT="1"/>
      <dgm:spPr/>
      <dgm:t>
        <a:bodyPr/>
        <a:lstStyle/>
        <a:p>
          <a:pPr>
            <a:buClrTx/>
            <a:buFont typeface="Wingdings" panose="05000000000000000000" pitchFamily="2" charset="2"/>
            <a:buChar char="Ø"/>
          </a:pPr>
          <a:r>
            <a:rPr lang="ru-RU" altLang="ru-RU" sz="1600" dirty="0"/>
            <a:t>Государственные, бюджетные, муниципальные организации</a:t>
          </a:r>
          <a:endParaRPr lang="ru-RU" sz="1600" dirty="0"/>
        </a:p>
      </dgm:t>
    </dgm:pt>
    <dgm:pt modelId="{8173DD87-6630-433C-AB68-68A36B9CD6C3}" type="parTrans" cxnId="{7E0447F8-BA10-4972-9361-5759717CB81C}">
      <dgm:prSet/>
      <dgm:spPr/>
      <dgm:t>
        <a:bodyPr/>
        <a:lstStyle/>
        <a:p>
          <a:endParaRPr lang="ru-RU"/>
        </a:p>
      </dgm:t>
    </dgm:pt>
    <dgm:pt modelId="{9D08213E-1071-4590-9D5C-32573AB0DD3E}" type="sibTrans" cxnId="{7E0447F8-BA10-4972-9361-5759717CB81C}">
      <dgm:prSet/>
      <dgm:spPr/>
      <dgm:t>
        <a:bodyPr/>
        <a:lstStyle/>
        <a:p>
          <a:endParaRPr lang="ru-RU"/>
        </a:p>
      </dgm:t>
    </dgm:pt>
    <dgm:pt modelId="{7C841D82-8AD4-4D0A-915E-6ACECF84ECAC}">
      <dgm:prSet phldrT="[Текст]" custT="1"/>
      <dgm:spPr/>
      <dgm:t>
        <a:bodyPr/>
        <a:lstStyle/>
        <a:p>
          <a:r>
            <a:rPr lang="ru-RU" sz="1600" dirty="0"/>
            <a:t>Физические</a:t>
          </a:r>
        </a:p>
        <a:p>
          <a:r>
            <a:rPr lang="ru-RU" sz="1600" dirty="0"/>
            <a:t> лица</a:t>
          </a:r>
        </a:p>
      </dgm:t>
    </dgm:pt>
    <dgm:pt modelId="{D2843B8D-557E-45BE-9703-8E6A0185280E}" type="parTrans" cxnId="{A6292265-259E-41EF-BDE9-1A83FD96B191}">
      <dgm:prSet/>
      <dgm:spPr/>
      <dgm:t>
        <a:bodyPr/>
        <a:lstStyle/>
        <a:p>
          <a:endParaRPr lang="ru-RU"/>
        </a:p>
      </dgm:t>
    </dgm:pt>
    <dgm:pt modelId="{AFC5D0E3-F7E9-4414-82F2-4A5FA98467C9}" type="sibTrans" cxnId="{A6292265-259E-41EF-BDE9-1A83FD96B191}">
      <dgm:prSet/>
      <dgm:spPr/>
      <dgm:t>
        <a:bodyPr/>
        <a:lstStyle/>
        <a:p>
          <a:endParaRPr lang="ru-RU"/>
        </a:p>
      </dgm:t>
    </dgm:pt>
    <dgm:pt modelId="{7E929E20-276D-4D78-B62A-53F13BB49718}">
      <dgm:prSet custT="1"/>
      <dgm:spPr/>
      <dgm:t>
        <a:bodyPr/>
        <a:lstStyle/>
        <a:p>
          <a:r>
            <a:rPr lang="ru-RU" sz="1600" dirty="0"/>
            <a:t>Органы государственной власти, органы местного самоуправления</a:t>
          </a:r>
        </a:p>
      </dgm:t>
    </dgm:pt>
    <dgm:pt modelId="{AE43C560-629B-4AC4-B88A-D6E13B7E47C5}" type="parTrans" cxnId="{330787B3-148C-44BB-9E88-A67624EF54F9}">
      <dgm:prSet/>
      <dgm:spPr/>
      <dgm:t>
        <a:bodyPr/>
        <a:lstStyle/>
        <a:p>
          <a:endParaRPr lang="ru-RU"/>
        </a:p>
      </dgm:t>
    </dgm:pt>
    <dgm:pt modelId="{BF7C551B-27C5-4482-8764-8454E5359B02}" type="sibTrans" cxnId="{330787B3-148C-44BB-9E88-A67624EF54F9}">
      <dgm:prSet/>
      <dgm:spPr/>
      <dgm:t>
        <a:bodyPr/>
        <a:lstStyle/>
        <a:p>
          <a:endParaRPr lang="ru-RU"/>
        </a:p>
      </dgm:t>
    </dgm:pt>
    <dgm:pt modelId="{32A0DC1A-CB6D-4990-A5BF-A194848F4B40}">
      <dgm:prSet custT="1"/>
      <dgm:spPr/>
      <dgm:t>
        <a:bodyPr lIns="0" tIns="0" rIns="0" bIns="0"/>
        <a:lstStyle/>
        <a:p>
          <a:r>
            <a:rPr lang="ru-RU" sz="1600" dirty="0"/>
            <a:t>Органы государственной власти, осуществляющие </a:t>
          </a:r>
          <a:r>
            <a:rPr lang="ru-RU" sz="1600" dirty="0" err="1"/>
            <a:t>правопримени</a:t>
          </a:r>
          <a:r>
            <a:rPr lang="ru-RU" sz="1600" dirty="0"/>
            <a:t>-тельную деятельность (суды)</a:t>
          </a:r>
        </a:p>
      </dgm:t>
    </dgm:pt>
    <dgm:pt modelId="{071E293F-F1F4-4BA3-9568-5C073C36798F}" type="parTrans" cxnId="{6EDB03CC-1D70-49CE-82D5-24182C04A706}">
      <dgm:prSet/>
      <dgm:spPr/>
      <dgm:t>
        <a:bodyPr/>
        <a:lstStyle/>
        <a:p>
          <a:endParaRPr lang="ru-RU"/>
        </a:p>
      </dgm:t>
    </dgm:pt>
    <dgm:pt modelId="{34889ADA-6C4E-45D1-90FC-B3B92DD859BF}" type="sibTrans" cxnId="{6EDB03CC-1D70-49CE-82D5-24182C04A706}">
      <dgm:prSet/>
      <dgm:spPr/>
      <dgm:t>
        <a:bodyPr/>
        <a:lstStyle/>
        <a:p>
          <a:endParaRPr lang="ru-RU"/>
        </a:p>
      </dgm:t>
    </dgm:pt>
    <dgm:pt modelId="{71A3E918-57DE-478B-8419-BBE8A3E10190}" type="pres">
      <dgm:prSet presAssocID="{FFD7476F-C3CB-4503-8E35-D968B166BB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5C38F1-E6C5-4CD1-BD62-7EB8D9A5ACE1}" type="pres">
      <dgm:prSet presAssocID="{5358CB2E-ACEC-4EB2-A941-3FC8B08E0542}" presName="hierRoot1" presStyleCnt="0">
        <dgm:presLayoutVars>
          <dgm:hierBranch val="init"/>
        </dgm:presLayoutVars>
      </dgm:prSet>
      <dgm:spPr/>
    </dgm:pt>
    <dgm:pt modelId="{9E68B8AF-E363-4527-BC49-49CE0C6A7A33}" type="pres">
      <dgm:prSet presAssocID="{5358CB2E-ACEC-4EB2-A941-3FC8B08E0542}" presName="rootComposite1" presStyleCnt="0"/>
      <dgm:spPr/>
    </dgm:pt>
    <dgm:pt modelId="{B6F3E192-C5FB-4296-9CB4-1DAEE63997FC}" type="pres">
      <dgm:prSet presAssocID="{5358CB2E-ACEC-4EB2-A941-3FC8B08E0542}" presName="rootText1" presStyleLbl="node0" presStyleIdx="0" presStyleCnt="1" custScaleX="164161" custScaleY="120611" custLinFactNeighborX="-7012" custLinFactNeighborY="-81660">
        <dgm:presLayoutVars>
          <dgm:chPref val="3"/>
        </dgm:presLayoutVars>
      </dgm:prSet>
      <dgm:spPr>
        <a:prstGeom prst="roundRect">
          <a:avLst/>
        </a:prstGeom>
      </dgm:spPr>
    </dgm:pt>
    <dgm:pt modelId="{45FF839E-85AE-47D4-894C-C9F0E540647D}" type="pres">
      <dgm:prSet presAssocID="{5358CB2E-ACEC-4EB2-A941-3FC8B08E0542}" presName="rootConnector1" presStyleLbl="node1" presStyleIdx="0" presStyleCnt="0"/>
      <dgm:spPr/>
    </dgm:pt>
    <dgm:pt modelId="{3411050B-60B1-427F-9AF9-63A022EAFADD}" type="pres">
      <dgm:prSet presAssocID="{5358CB2E-ACEC-4EB2-A941-3FC8B08E0542}" presName="hierChild2" presStyleCnt="0"/>
      <dgm:spPr/>
    </dgm:pt>
    <dgm:pt modelId="{B1911E57-074E-44F7-A655-AE88E3026F43}" type="pres">
      <dgm:prSet presAssocID="{9221B1A2-AE51-4D8A-A548-23D0083AEB8E}" presName="Name37" presStyleLbl="parChTrans1D2" presStyleIdx="0" presStyleCnt="5"/>
      <dgm:spPr/>
    </dgm:pt>
    <dgm:pt modelId="{7A233741-4FEA-493E-A6BE-FB8348E326D3}" type="pres">
      <dgm:prSet presAssocID="{19ECC468-6D98-47B8-BC13-508AB2594CD9}" presName="hierRoot2" presStyleCnt="0">
        <dgm:presLayoutVars>
          <dgm:hierBranch val="init"/>
        </dgm:presLayoutVars>
      </dgm:prSet>
      <dgm:spPr/>
    </dgm:pt>
    <dgm:pt modelId="{13EC8C47-F528-4E9E-B10A-20244431B6B0}" type="pres">
      <dgm:prSet presAssocID="{19ECC468-6D98-47B8-BC13-508AB2594CD9}" presName="rootComposite" presStyleCnt="0"/>
      <dgm:spPr/>
    </dgm:pt>
    <dgm:pt modelId="{46F163E3-6796-4971-BBBD-06A5881B2FCB}" type="pres">
      <dgm:prSet presAssocID="{19ECC468-6D98-47B8-BC13-508AB2594CD9}" presName="rootText" presStyleLbl="node2" presStyleIdx="0" presStyleCnt="5" custScaleY="181946" custLinFactNeighborX="5208" custLinFactNeighborY="-64090">
        <dgm:presLayoutVars>
          <dgm:chPref val="3"/>
        </dgm:presLayoutVars>
      </dgm:prSet>
      <dgm:spPr>
        <a:prstGeom prst="roundRect">
          <a:avLst/>
        </a:prstGeom>
      </dgm:spPr>
    </dgm:pt>
    <dgm:pt modelId="{7298A23B-C81F-47E0-B50A-2E0F4C2F5C31}" type="pres">
      <dgm:prSet presAssocID="{19ECC468-6D98-47B8-BC13-508AB2594CD9}" presName="rootConnector" presStyleLbl="node2" presStyleIdx="0" presStyleCnt="5"/>
      <dgm:spPr/>
    </dgm:pt>
    <dgm:pt modelId="{C9866C9B-0C65-4510-99E7-07CF05A6BA74}" type="pres">
      <dgm:prSet presAssocID="{19ECC468-6D98-47B8-BC13-508AB2594CD9}" presName="hierChild4" presStyleCnt="0"/>
      <dgm:spPr/>
    </dgm:pt>
    <dgm:pt modelId="{C2C5FDED-3CA4-439B-B898-8A910F9DB095}" type="pres">
      <dgm:prSet presAssocID="{19ECC468-6D98-47B8-BC13-508AB2594CD9}" presName="hierChild5" presStyleCnt="0"/>
      <dgm:spPr/>
    </dgm:pt>
    <dgm:pt modelId="{3CFDD3F7-6BC0-466A-A377-A1FC5ED2B1FD}" type="pres">
      <dgm:prSet presAssocID="{AE43C560-629B-4AC4-B88A-D6E13B7E47C5}" presName="Name37" presStyleLbl="parChTrans1D2" presStyleIdx="1" presStyleCnt="5"/>
      <dgm:spPr/>
    </dgm:pt>
    <dgm:pt modelId="{0972D72D-B60B-4FCE-BEDC-499D6AB12DB9}" type="pres">
      <dgm:prSet presAssocID="{7E929E20-276D-4D78-B62A-53F13BB49718}" presName="hierRoot2" presStyleCnt="0">
        <dgm:presLayoutVars>
          <dgm:hierBranch val="init"/>
        </dgm:presLayoutVars>
      </dgm:prSet>
      <dgm:spPr/>
    </dgm:pt>
    <dgm:pt modelId="{2E834207-85CD-404D-B88B-D0E255F74F7C}" type="pres">
      <dgm:prSet presAssocID="{7E929E20-276D-4D78-B62A-53F13BB49718}" presName="rootComposite" presStyleCnt="0"/>
      <dgm:spPr/>
    </dgm:pt>
    <dgm:pt modelId="{C2B1D3CD-1C24-4AE9-8826-B9A36934A78B}" type="pres">
      <dgm:prSet presAssocID="{7E929E20-276D-4D78-B62A-53F13BB49718}" presName="rootText" presStyleLbl="node2" presStyleIdx="1" presStyleCnt="5" custScaleY="191224" custLinFactX="100000" custLinFactNeighborX="144164" custLinFactNeighborY="24661">
        <dgm:presLayoutVars>
          <dgm:chPref val="3"/>
        </dgm:presLayoutVars>
      </dgm:prSet>
      <dgm:spPr>
        <a:prstGeom prst="roundRect">
          <a:avLst/>
        </a:prstGeom>
      </dgm:spPr>
    </dgm:pt>
    <dgm:pt modelId="{AC9A25BF-9801-4763-91CD-D769C715DC0D}" type="pres">
      <dgm:prSet presAssocID="{7E929E20-276D-4D78-B62A-53F13BB49718}" presName="rootConnector" presStyleLbl="node2" presStyleIdx="1" presStyleCnt="5"/>
      <dgm:spPr/>
    </dgm:pt>
    <dgm:pt modelId="{48466527-4B09-402E-A58A-4BC322EAE4CD}" type="pres">
      <dgm:prSet presAssocID="{7E929E20-276D-4D78-B62A-53F13BB49718}" presName="hierChild4" presStyleCnt="0"/>
      <dgm:spPr/>
    </dgm:pt>
    <dgm:pt modelId="{E10579AF-6B56-46AF-921F-B384B1D53749}" type="pres">
      <dgm:prSet presAssocID="{7E929E20-276D-4D78-B62A-53F13BB49718}" presName="hierChild5" presStyleCnt="0"/>
      <dgm:spPr/>
    </dgm:pt>
    <dgm:pt modelId="{16F856C2-0C97-403B-801A-1466B2ED3052}" type="pres">
      <dgm:prSet presAssocID="{071E293F-F1F4-4BA3-9568-5C073C36798F}" presName="Name37" presStyleLbl="parChTrans1D2" presStyleIdx="2" presStyleCnt="5"/>
      <dgm:spPr/>
    </dgm:pt>
    <dgm:pt modelId="{6BEAF1D5-C3A2-4C79-8774-63E6790193E5}" type="pres">
      <dgm:prSet presAssocID="{32A0DC1A-CB6D-4990-A5BF-A194848F4B40}" presName="hierRoot2" presStyleCnt="0">
        <dgm:presLayoutVars>
          <dgm:hierBranch val="init"/>
        </dgm:presLayoutVars>
      </dgm:prSet>
      <dgm:spPr/>
    </dgm:pt>
    <dgm:pt modelId="{272D73B7-8914-4207-985C-34D1D4B3CF3C}" type="pres">
      <dgm:prSet presAssocID="{32A0DC1A-CB6D-4990-A5BF-A194848F4B40}" presName="rootComposite" presStyleCnt="0"/>
      <dgm:spPr/>
    </dgm:pt>
    <dgm:pt modelId="{C75FC14A-F9FD-4C5D-8E0F-53D5F94293BE}" type="pres">
      <dgm:prSet presAssocID="{32A0DC1A-CB6D-4990-A5BF-A194848F4B40}" presName="rootText" presStyleLbl="node2" presStyleIdx="2" presStyleCnt="5" custScaleY="246004" custLinFactNeighborX="1620" custLinFactNeighborY="75626">
        <dgm:presLayoutVars>
          <dgm:chPref val="3"/>
        </dgm:presLayoutVars>
      </dgm:prSet>
      <dgm:spPr>
        <a:prstGeom prst="roundRect">
          <a:avLst/>
        </a:prstGeom>
      </dgm:spPr>
    </dgm:pt>
    <dgm:pt modelId="{E3C22CD8-861B-4011-BF38-CCC4CC1CE1E0}" type="pres">
      <dgm:prSet presAssocID="{32A0DC1A-CB6D-4990-A5BF-A194848F4B40}" presName="rootConnector" presStyleLbl="node2" presStyleIdx="2" presStyleCnt="5"/>
      <dgm:spPr/>
    </dgm:pt>
    <dgm:pt modelId="{FCE4E200-05B9-4F26-8484-7C876B11AC00}" type="pres">
      <dgm:prSet presAssocID="{32A0DC1A-CB6D-4990-A5BF-A194848F4B40}" presName="hierChild4" presStyleCnt="0"/>
      <dgm:spPr/>
    </dgm:pt>
    <dgm:pt modelId="{B78D2C91-29E2-4357-9FAF-6B865723A588}" type="pres">
      <dgm:prSet presAssocID="{32A0DC1A-CB6D-4990-A5BF-A194848F4B40}" presName="hierChild5" presStyleCnt="0"/>
      <dgm:spPr/>
    </dgm:pt>
    <dgm:pt modelId="{6476B149-AEB9-43A4-8EA4-F0ED92C01EE0}" type="pres">
      <dgm:prSet presAssocID="{8173DD87-6630-433C-AB68-68A36B9CD6C3}" presName="Name37" presStyleLbl="parChTrans1D2" presStyleIdx="3" presStyleCnt="5"/>
      <dgm:spPr/>
    </dgm:pt>
    <dgm:pt modelId="{B36AEDD7-CAFA-4FDC-9481-003E96CE75EC}" type="pres">
      <dgm:prSet presAssocID="{64A692B1-6DF3-4439-A684-37E826533CE2}" presName="hierRoot2" presStyleCnt="0">
        <dgm:presLayoutVars>
          <dgm:hierBranch val="init"/>
        </dgm:presLayoutVars>
      </dgm:prSet>
      <dgm:spPr/>
    </dgm:pt>
    <dgm:pt modelId="{FCBA695A-D0D5-42E0-9CB6-4B3CBAEDDED0}" type="pres">
      <dgm:prSet presAssocID="{64A692B1-6DF3-4439-A684-37E826533CE2}" presName="rootComposite" presStyleCnt="0"/>
      <dgm:spPr/>
    </dgm:pt>
    <dgm:pt modelId="{8194047B-E8E7-4C9E-84D3-4EC7ED8008C4}" type="pres">
      <dgm:prSet presAssocID="{64A692B1-6DF3-4439-A684-37E826533CE2}" presName="rootText" presStyleLbl="node2" presStyleIdx="3" presStyleCnt="5" custScaleY="191224" custLinFactX="-100000" custLinFactNeighborX="-145245" custLinFactNeighborY="19446">
        <dgm:presLayoutVars>
          <dgm:chPref val="3"/>
        </dgm:presLayoutVars>
      </dgm:prSet>
      <dgm:spPr>
        <a:prstGeom prst="roundRect">
          <a:avLst/>
        </a:prstGeom>
      </dgm:spPr>
    </dgm:pt>
    <dgm:pt modelId="{CEEC2C34-FDBB-4618-9487-0B6277EB087E}" type="pres">
      <dgm:prSet presAssocID="{64A692B1-6DF3-4439-A684-37E826533CE2}" presName="rootConnector" presStyleLbl="node2" presStyleIdx="3" presStyleCnt="5"/>
      <dgm:spPr/>
    </dgm:pt>
    <dgm:pt modelId="{E01FDFA5-59CF-4041-967E-EAF6CA8BC731}" type="pres">
      <dgm:prSet presAssocID="{64A692B1-6DF3-4439-A684-37E826533CE2}" presName="hierChild4" presStyleCnt="0"/>
      <dgm:spPr/>
    </dgm:pt>
    <dgm:pt modelId="{686DA070-ED6A-410C-BF5F-7DCCD39B3D5B}" type="pres">
      <dgm:prSet presAssocID="{64A692B1-6DF3-4439-A684-37E826533CE2}" presName="hierChild5" presStyleCnt="0"/>
      <dgm:spPr/>
    </dgm:pt>
    <dgm:pt modelId="{348E7C84-42F3-426A-8E28-144B01607179}" type="pres">
      <dgm:prSet presAssocID="{D2843B8D-557E-45BE-9703-8E6A0185280E}" presName="Name37" presStyleLbl="parChTrans1D2" presStyleIdx="4" presStyleCnt="5"/>
      <dgm:spPr/>
    </dgm:pt>
    <dgm:pt modelId="{ECE04D3C-D9DF-4E7A-953B-2F64D4061ED2}" type="pres">
      <dgm:prSet presAssocID="{7C841D82-8AD4-4D0A-915E-6ACECF84ECAC}" presName="hierRoot2" presStyleCnt="0">
        <dgm:presLayoutVars>
          <dgm:hierBranch val="init"/>
        </dgm:presLayoutVars>
      </dgm:prSet>
      <dgm:spPr/>
    </dgm:pt>
    <dgm:pt modelId="{85563137-DC43-49F7-B5FC-C388F8701040}" type="pres">
      <dgm:prSet presAssocID="{7C841D82-8AD4-4D0A-915E-6ACECF84ECAC}" presName="rootComposite" presStyleCnt="0"/>
      <dgm:spPr/>
    </dgm:pt>
    <dgm:pt modelId="{3D0D3F01-8181-4D46-9081-94CA7EB51335}" type="pres">
      <dgm:prSet presAssocID="{7C841D82-8AD4-4D0A-915E-6ACECF84ECAC}" presName="rootText" presStyleLbl="node2" presStyleIdx="4" presStyleCnt="5" custScaleY="181755" custLinFactNeighborX="50" custLinFactNeighborY="-64090">
        <dgm:presLayoutVars>
          <dgm:chPref val="3"/>
        </dgm:presLayoutVars>
      </dgm:prSet>
      <dgm:spPr>
        <a:prstGeom prst="roundRect">
          <a:avLst/>
        </a:prstGeom>
      </dgm:spPr>
    </dgm:pt>
    <dgm:pt modelId="{C4F6E07B-E0CC-4919-9F5C-76CB920857FF}" type="pres">
      <dgm:prSet presAssocID="{7C841D82-8AD4-4D0A-915E-6ACECF84ECAC}" presName="rootConnector" presStyleLbl="node2" presStyleIdx="4" presStyleCnt="5"/>
      <dgm:spPr/>
    </dgm:pt>
    <dgm:pt modelId="{700F729A-86A3-4E51-BF82-2D4D45AF6C16}" type="pres">
      <dgm:prSet presAssocID="{7C841D82-8AD4-4D0A-915E-6ACECF84ECAC}" presName="hierChild4" presStyleCnt="0"/>
      <dgm:spPr/>
    </dgm:pt>
    <dgm:pt modelId="{8E00B6F0-D13A-423A-94C4-5D6A3DE1B0D8}" type="pres">
      <dgm:prSet presAssocID="{7C841D82-8AD4-4D0A-915E-6ACECF84ECAC}" presName="hierChild5" presStyleCnt="0"/>
      <dgm:spPr/>
    </dgm:pt>
    <dgm:pt modelId="{86C44B0C-8A75-4CE9-BA1D-C8300BF9165F}" type="pres">
      <dgm:prSet presAssocID="{5358CB2E-ACEC-4EB2-A941-3FC8B08E0542}" presName="hierChild3" presStyleCnt="0"/>
      <dgm:spPr/>
    </dgm:pt>
  </dgm:ptLst>
  <dgm:cxnLst>
    <dgm:cxn modelId="{7AC01C22-4B46-4E48-AC7F-C4D696799AD1}" type="presOf" srcId="{7C841D82-8AD4-4D0A-915E-6ACECF84ECAC}" destId="{C4F6E07B-E0CC-4919-9F5C-76CB920857FF}" srcOrd="1" destOrd="0" presId="urn:microsoft.com/office/officeart/2005/8/layout/orgChart1"/>
    <dgm:cxn modelId="{D4281624-8DFC-411F-8F33-695983DCA92E}" type="presOf" srcId="{32A0DC1A-CB6D-4990-A5BF-A194848F4B40}" destId="{C75FC14A-F9FD-4C5D-8E0F-53D5F94293BE}" srcOrd="0" destOrd="0" presId="urn:microsoft.com/office/officeart/2005/8/layout/orgChart1"/>
    <dgm:cxn modelId="{B5533629-6DDA-47F9-B6D6-A773533FFD02}" type="presOf" srcId="{7C841D82-8AD4-4D0A-915E-6ACECF84ECAC}" destId="{3D0D3F01-8181-4D46-9081-94CA7EB51335}" srcOrd="0" destOrd="0" presId="urn:microsoft.com/office/officeart/2005/8/layout/orgChart1"/>
    <dgm:cxn modelId="{5135CC33-ED4D-40EE-89BD-B5D38D3D8D4F}" type="presOf" srcId="{5358CB2E-ACEC-4EB2-A941-3FC8B08E0542}" destId="{B6F3E192-C5FB-4296-9CB4-1DAEE63997FC}" srcOrd="0" destOrd="0" presId="urn:microsoft.com/office/officeart/2005/8/layout/orgChart1"/>
    <dgm:cxn modelId="{6ADEA15C-398D-42BD-ACC6-87915904C925}" type="presOf" srcId="{7E929E20-276D-4D78-B62A-53F13BB49718}" destId="{C2B1D3CD-1C24-4AE9-8826-B9A36934A78B}" srcOrd="0" destOrd="0" presId="urn:microsoft.com/office/officeart/2005/8/layout/orgChart1"/>
    <dgm:cxn modelId="{A6292265-259E-41EF-BDE9-1A83FD96B191}" srcId="{5358CB2E-ACEC-4EB2-A941-3FC8B08E0542}" destId="{7C841D82-8AD4-4D0A-915E-6ACECF84ECAC}" srcOrd="4" destOrd="0" parTransId="{D2843B8D-557E-45BE-9703-8E6A0185280E}" sibTransId="{AFC5D0E3-F7E9-4414-82F2-4A5FA98467C9}"/>
    <dgm:cxn modelId="{3AF1F472-8EDA-4177-88AF-C4F3F393B250}" type="presOf" srcId="{071E293F-F1F4-4BA3-9568-5C073C36798F}" destId="{16F856C2-0C97-403B-801A-1466B2ED3052}" srcOrd="0" destOrd="0" presId="urn:microsoft.com/office/officeart/2005/8/layout/orgChart1"/>
    <dgm:cxn modelId="{59D44C7A-DE41-46C3-944F-321E16033AD1}" srcId="{5358CB2E-ACEC-4EB2-A941-3FC8B08E0542}" destId="{19ECC468-6D98-47B8-BC13-508AB2594CD9}" srcOrd="0" destOrd="0" parTransId="{9221B1A2-AE51-4D8A-A548-23D0083AEB8E}" sibTransId="{952258C2-02E6-458D-A690-C8A7EE74459C}"/>
    <dgm:cxn modelId="{C7D9227B-6A4A-4EAF-A218-F5BFE0B73180}" type="presOf" srcId="{9221B1A2-AE51-4D8A-A548-23D0083AEB8E}" destId="{B1911E57-074E-44F7-A655-AE88E3026F43}" srcOrd="0" destOrd="0" presId="urn:microsoft.com/office/officeart/2005/8/layout/orgChart1"/>
    <dgm:cxn modelId="{5D455C80-B7E7-46DD-86EC-ED1069C20B85}" type="presOf" srcId="{7E929E20-276D-4D78-B62A-53F13BB49718}" destId="{AC9A25BF-9801-4763-91CD-D769C715DC0D}" srcOrd="1" destOrd="0" presId="urn:microsoft.com/office/officeart/2005/8/layout/orgChart1"/>
    <dgm:cxn modelId="{5F25E984-3197-47F1-A691-30E026F12761}" type="presOf" srcId="{FFD7476F-C3CB-4503-8E35-D968B166BBE2}" destId="{71A3E918-57DE-478B-8419-BBE8A3E10190}" srcOrd="0" destOrd="0" presId="urn:microsoft.com/office/officeart/2005/8/layout/orgChart1"/>
    <dgm:cxn modelId="{D8B8D685-C330-489D-981D-0D2172C5BFB5}" type="presOf" srcId="{19ECC468-6D98-47B8-BC13-508AB2594CD9}" destId="{7298A23B-C81F-47E0-B50A-2E0F4C2F5C31}" srcOrd="1" destOrd="0" presId="urn:microsoft.com/office/officeart/2005/8/layout/orgChart1"/>
    <dgm:cxn modelId="{67D9F385-3768-48B4-B77A-6C797F949470}" type="presOf" srcId="{8173DD87-6630-433C-AB68-68A36B9CD6C3}" destId="{6476B149-AEB9-43A4-8EA4-F0ED92C01EE0}" srcOrd="0" destOrd="0" presId="urn:microsoft.com/office/officeart/2005/8/layout/orgChart1"/>
    <dgm:cxn modelId="{446B5BA2-0277-4AA2-B0D7-71DD45815275}" type="presOf" srcId="{D2843B8D-557E-45BE-9703-8E6A0185280E}" destId="{348E7C84-42F3-426A-8E28-144B01607179}" srcOrd="0" destOrd="0" presId="urn:microsoft.com/office/officeart/2005/8/layout/orgChart1"/>
    <dgm:cxn modelId="{330787B3-148C-44BB-9E88-A67624EF54F9}" srcId="{5358CB2E-ACEC-4EB2-A941-3FC8B08E0542}" destId="{7E929E20-276D-4D78-B62A-53F13BB49718}" srcOrd="1" destOrd="0" parTransId="{AE43C560-629B-4AC4-B88A-D6E13B7E47C5}" sibTransId="{BF7C551B-27C5-4482-8764-8454E5359B02}"/>
    <dgm:cxn modelId="{F11395B6-01B6-44A2-9B1E-93398B6302BB}" type="presOf" srcId="{19ECC468-6D98-47B8-BC13-508AB2594CD9}" destId="{46F163E3-6796-4971-BBBD-06A5881B2FCB}" srcOrd="0" destOrd="0" presId="urn:microsoft.com/office/officeart/2005/8/layout/orgChart1"/>
    <dgm:cxn modelId="{185B16BC-5D82-4018-9AA3-F8D167BFD7A2}" type="presOf" srcId="{AE43C560-629B-4AC4-B88A-D6E13B7E47C5}" destId="{3CFDD3F7-6BC0-466A-A377-A1FC5ED2B1FD}" srcOrd="0" destOrd="0" presId="urn:microsoft.com/office/officeart/2005/8/layout/orgChart1"/>
    <dgm:cxn modelId="{B1A5AABD-4CA3-489E-9740-C3A64A3ED0ED}" type="presOf" srcId="{32A0DC1A-CB6D-4990-A5BF-A194848F4B40}" destId="{E3C22CD8-861B-4011-BF38-CCC4CC1CE1E0}" srcOrd="1" destOrd="0" presId="urn:microsoft.com/office/officeart/2005/8/layout/orgChart1"/>
    <dgm:cxn modelId="{43CCA9C1-5843-4428-924C-55F014EF188F}" type="presOf" srcId="{64A692B1-6DF3-4439-A684-37E826533CE2}" destId="{8194047B-E8E7-4C9E-84D3-4EC7ED8008C4}" srcOrd="0" destOrd="0" presId="urn:microsoft.com/office/officeart/2005/8/layout/orgChart1"/>
    <dgm:cxn modelId="{6EDB03CC-1D70-49CE-82D5-24182C04A706}" srcId="{5358CB2E-ACEC-4EB2-A941-3FC8B08E0542}" destId="{32A0DC1A-CB6D-4990-A5BF-A194848F4B40}" srcOrd="2" destOrd="0" parTransId="{071E293F-F1F4-4BA3-9568-5C073C36798F}" sibTransId="{34889ADA-6C4E-45D1-90FC-B3B92DD859BF}"/>
    <dgm:cxn modelId="{0BE703E4-D930-41E8-9FC1-1293470EAED0}" srcId="{FFD7476F-C3CB-4503-8E35-D968B166BBE2}" destId="{5358CB2E-ACEC-4EB2-A941-3FC8B08E0542}" srcOrd="0" destOrd="0" parTransId="{F6B05691-D82A-4CC0-85AC-EBF2DB8A16A5}" sibTransId="{3B62203B-A8E2-4AAA-8C5E-16756B721262}"/>
    <dgm:cxn modelId="{C7AA9DE4-3A27-4E38-BC4E-CE69694FB328}" type="presOf" srcId="{5358CB2E-ACEC-4EB2-A941-3FC8B08E0542}" destId="{45FF839E-85AE-47D4-894C-C9F0E540647D}" srcOrd="1" destOrd="0" presId="urn:microsoft.com/office/officeart/2005/8/layout/orgChart1"/>
    <dgm:cxn modelId="{1730BBE4-2B66-4ED5-8C4D-216DFCDAD9C1}" type="presOf" srcId="{64A692B1-6DF3-4439-A684-37E826533CE2}" destId="{CEEC2C34-FDBB-4618-9487-0B6277EB087E}" srcOrd="1" destOrd="0" presId="urn:microsoft.com/office/officeart/2005/8/layout/orgChart1"/>
    <dgm:cxn modelId="{7E0447F8-BA10-4972-9361-5759717CB81C}" srcId="{5358CB2E-ACEC-4EB2-A941-3FC8B08E0542}" destId="{64A692B1-6DF3-4439-A684-37E826533CE2}" srcOrd="3" destOrd="0" parTransId="{8173DD87-6630-433C-AB68-68A36B9CD6C3}" sibTransId="{9D08213E-1071-4590-9D5C-32573AB0DD3E}"/>
    <dgm:cxn modelId="{9C8C73F2-7C6E-45A7-A974-E963C7EAA59D}" type="presParOf" srcId="{71A3E918-57DE-478B-8419-BBE8A3E10190}" destId="{C15C38F1-E6C5-4CD1-BD62-7EB8D9A5ACE1}" srcOrd="0" destOrd="0" presId="urn:microsoft.com/office/officeart/2005/8/layout/orgChart1"/>
    <dgm:cxn modelId="{D240DFE1-4536-40B8-BCB8-722146DA9BC5}" type="presParOf" srcId="{C15C38F1-E6C5-4CD1-BD62-7EB8D9A5ACE1}" destId="{9E68B8AF-E363-4527-BC49-49CE0C6A7A33}" srcOrd="0" destOrd="0" presId="urn:microsoft.com/office/officeart/2005/8/layout/orgChart1"/>
    <dgm:cxn modelId="{BAE40D05-94F3-4886-A995-19FBA7035FCB}" type="presParOf" srcId="{9E68B8AF-E363-4527-BC49-49CE0C6A7A33}" destId="{B6F3E192-C5FB-4296-9CB4-1DAEE63997FC}" srcOrd="0" destOrd="0" presId="urn:microsoft.com/office/officeart/2005/8/layout/orgChart1"/>
    <dgm:cxn modelId="{2E04D516-5A6B-4B76-9EE3-DDD7958F1EAB}" type="presParOf" srcId="{9E68B8AF-E363-4527-BC49-49CE0C6A7A33}" destId="{45FF839E-85AE-47D4-894C-C9F0E540647D}" srcOrd="1" destOrd="0" presId="urn:microsoft.com/office/officeart/2005/8/layout/orgChart1"/>
    <dgm:cxn modelId="{05F72AF7-32D4-4D76-B5E6-E465FBACECCE}" type="presParOf" srcId="{C15C38F1-E6C5-4CD1-BD62-7EB8D9A5ACE1}" destId="{3411050B-60B1-427F-9AF9-63A022EAFADD}" srcOrd="1" destOrd="0" presId="urn:microsoft.com/office/officeart/2005/8/layout/orgChart1"/>
    <dgm:cxn modelId="{031ADFF5-062A-40E4-A782-BD4B746F940D}" type="presParOf" srcId="{3411050B-60B1-427F-9AF9-63A022EAFADD}" destId="{B1911E57-074E-44F7-A655-AE88E3026F43}" srcOrd="0" destOrd="0" presId="urn:microsoft.com/office/officeart/2005/8/layout/orgChart1"/>
    <dgm:cxn modelId="{2F80E8F5-C4C5-4412-BDBA-71DDD221D84C}" type="presParOf" srcId="{3411050B-60B1-427F-9AF9-63A022EAFADD}" destId="{7A233741-4FEA-493E-A6BE-FB8348E326D3}" srcOrd="1" destOrd="0" presId="urn:microsoft.com/office/officeart/2005/8/layout/orgChart1"/>
    <dgm:cxn modelId="{EB785D75-D417-467C-ACDD-8BCF339A0BBC}" type="presParOf" srcId="{7A233741-4FEA-493E-A6BE-FB8348E326D3}" destId="{13EC8C47-F528-4E9E-B10A-20244431B6B0}" srcOrd="0" destOrd="0" presId="urn:microsoft.com/office/officeart/2005/8/layout/orgChart1"/>
    <dgm:cxn modelId="{FDC32623-78D8-4B98-BB5C-7C231D83A631}" type="presParOf" srcId="{13EC8C47-F528-4E9E-B10A-20244431B6B0}" destId="{46F163E3-6796-4971-BBBD-06A5881B2FCB}" srcOrd="0" destOrd="0" presId="urn:microsoft.com/office/officeart/2005/8/layout/orgChart1"/>
    <dgm:cxn modelId="{6869B559-266A-4CB7-A498-7E463A3EF940}" type="presParOf" srcId="{13EC8C47-F528-4E9E-B10A-20244431B6B0}" destId="{7298A23B-C81F-47E0-B50A-2E0F4C2F5C31}" srcOrd="1" destOrd="0" presId="urn:microsoft.com/office/officeart/2005/8/layout/orgChart1"/>
    <dgm:cxn modelId="{2941FEF4-6473-4979-B6A0-3D0725FFC9A1}" type="presParOf" srcId="{7A233741-4FEA-493E-A6BE-FB8348E326D3}" destId="{C9866C9B-0C65-4510-99E7-07CF05A6BA74}" srcOrd="1" destOrd="0" presId="urn:microsoft.com/office/officeart/2005/8/layout/orgChart1"/>
    <dgm:cxn modelId="{9F7186D8-2133-4D80-A064-2329D0BC5837}" type="presParOf" srcId="{7A233741-4FEA-493E-A6BE-FB8348E326D3}" destId="{C2C5FDED-3CA4-439B-B898-8A910F9DB095}" srcOrd="2" destOrd="0" presId="urn:microsoft.com/office/officeart/2005/8/layout/orgChart1"/>
    <dgm:cxn modelId="{10F3A4ED-84C7-4ECF-823A-FC7F02B0D644}" type="presParOf" srcId="{3411050B-60B1-427F-9AF9-63A022EAFADD}" destId="{3CFDD3F7-6BC0-466A-A377-A1FC5ED2B1FD}" srcOrd="2" destOrd="0" presId="urn:microsoft.com/office/officeart/2005/8/layout/orgChart1"/>
    <dgm:cxn modelId="{C4805F1D-DBF6-4680-A5C8-D419D4B87FA0}" type="presParOf" srcId="{3411050B-60B1-427F-9AF9-63A022EAFADD}" destId="{0972D72D-B60B-4FCE-BEDC-499D6AB12DB9}" srcOrd="3" destOrd="0" presId="urn:microsoft.com/office/officeart/2005/8/layout/orgChart1"/>
    <dgm:cxn modelId="{05242152-E6E1-413E-B953-136CCCF902D3}" type="presParOf" srcId="{0972D72D-B60B-4FCE-BEDC-499D6AB12DB9}" destId="{2E834207-85CD-404D-B88B-D0E255F74F7C}" srcOrd="0" destOrd="0" presId="urn:microsoft.com/office/officeart/2005/8/layout/orgChart1"/>
    <dgm:cxn modelId="{F69DF127-A1E4-4222-ADA4-61D6DBF74882}" type="presParOf" srcId="{2E834207-85CD-404D-B88B-D0E255F74F7C}" destId="{C2B1D3CD-1C24-4AE9-8826-B9A36934A78B}" srcOrd="0" destOrd="0" presId="urn:microsoft.com/office/officeart/2005/8/layout/orgChart1"/>
    <dgm:cxn modelId="{0BFF6DEA-9461-4334-A81E-EE3C8D686AD1}" type="presParOf" srcId="{2E834207-85CD-404D-B88B-D0E255F74F7C}" destId="{AC9A25BF-9801-4763-91CD-D769C715DC0D}" srcOrd="1" destOrd="0" presId="urn:microsoft.com/office/officeart/2005/8/layout/orgChart1"/>
    <dgm:cxn modelId="{26A63A48-674A-4B42-A47A-C85D8F046DE9}" type="presParOf" srcId="{0972D72D-B60B-4FCE-BEDC-499D6AB12DB9}" destId="{48466527-4B09-402E-A58A-4BC322EAE4CD}" srcOrd="1" destOrd="0" presId="urn:microsoft.com/office/officeart/2005/8/layout/orgChart1"/>
    <dgm:cxn modelId="{CD1D3A73-FE0D-4D1E-87B7-0B32FCB84A0F}" type="presParOf" srcId="{0972D72D-B60B-4FCE-BEDC-499D6AB12DB9}" destId="{E10579AF-6B56-46AF-921F-B384B1D53749}" srcOrd="2" destOrd="0" presId="urn:microsoft.com/office/officeart/2005/8/layout/orgChart1"/>
    <dgm:cxn modelId="{AD9924A1-AA98-4869-98F7-7328711D6C49}" type="presParOf" srcId="{3411050B-60B1-427F-9AF9-63A022EAFADD}" destId="{16F856C2-0C97-403B-801A-1466B2ED3052}" srcOrd="4" destOrd="0" presId="urn:microsoft.com/office/officeart/2005/8/layout/orgChart1"/>
    <dgm:cxn modelId="{97F45448-0132-47A5-81C9-AB773AB69F5F}" type="presParOf" srcId="{3411050B-60B1-427F-9AF9-63A022EAFADD}" destId="{6BEAF1D5-C3A2-4C79-8774-63E6790193E5}" srcOrd="5" destOrd="0" presId="urn:microsoft.com/office/officeart/2005/8/layout/orgChart1"/>
    <dgm:cxn modelId="{9189091C-B024-4ED5-940D-CA0A66DD539A}" type="presParOf" srcId="{6BEAF1D5-C3A2-4C79-8774-63E6790193E5}" destId="{272D73B7-8914-4207-985C-34D1D4B3CF3C}" srcOrd="0" destOrd="0" presId="urn:microsoft.com/office/officeart/2005/8/layout/orgChart1"/>
    <dgm:cxn modelId="{59FB8FC7-5F24-414C-976F-A9EDEFEA1C25}" type="presParOf" srcId="{272D73B7-8914-4207-985C-34D1D4B3CF3C}" destId="{C75FC14A-F9FD-4C5D-8E0F-53D5F94293BE}" srcOrd="0" destOrd="0" presId="urn:microsoft.com/office/officeart/2005/8/layout/orgChart1"/>
    <dgm:cxn modelId="{603D3804-84FF-4EC3-94B7-4485BE2F1357}" type="presParOf" srcId="{272D73B7-8914-4207-985C-34D1D4B3CF3C}" destId="{E3C22CD8-861B-4011-BF38-CCC4CC1CE1E0}" srcOrd="1" destOrd="0" presId="urn:microsoft.com/office/officeart/2005/8/layout/orgChart1"/>
    <dgm:cxn modelId="{8FEC99DE-6D3A-40B0-8748-060380164AC7}" type="presParOf" srcId="{6BEAF1D5-C3A2-4C79-8774-63E6790193E5}" destId="{FCE4E200-05B9-4F26-8484-7C876B11AC00}" srcOrd="1" destOrd="0" presId="urn:microsoft.com/office/officeart/2005/8/layout/orgChart1"/>
    <dgm:cxn modelId="{AF89D959-9CAE-4AE4-B78A-FE24C14D9DAD}" type="presParOf" srcId="{6BEAF1D5-C3A2-4C79-8774-63E6790193E5}" destId="{B78D2C91-29E2-4357-9FAF-6B865723A588}" srcOrd="2" destOrd="0" presId="urn:microsoft.com/office/officeart/2005/8/layout/orgChart1"/>
    <dgm:cxn modelId="{8C75D09A-6824-4D72-9230-BCDA42C8BAD0}" type="presParOf" srcId="{3411050B-60B1-427F-9AF9-63A022EAFADD}" destId="{6476B149-AEB9-43A4-8EA4-F0ED92C01EE0}" srcOrd="6" destOrd="0" presId="urn:microsoft.com/office/officeart/2005/8/layout/orgChart1"/>
    <dgm:cxn modelId="{7477A45B-1F98-450A-BF2C-1A6F9C1EB42E}" type="presParOf" srcId="{3411050B-60B1-427F-9AF9-63A022EAFADD}" destId="{B36AEDD7-CAFA-4FDC-9481-003E96CE75EC}" srcOrd="7" destOrd="0" presId="urn:microsoft.com/office/officeart/2005/8/layout/orgChart1"/>
    <dgm:cxn modelId="{CFC0B1A1-F967-42F0-9389-E48CFA03170D}" type="presParOf" srcId="{B36AEDD7-CAFA-4FDC-9481-003E96CE75EC}" destId="{FCBA695A-D0D5-42E0-9CB6-4B3CBAEDDED0}" srcOrd="0" destOrd="0" presId="urn:microsoft.com/office/officeart/2005/8/layout/orgChart1"/>
    <dgm:cxn modelId="{BAAB7B46-D245-4DFE-8D44-FEA1E1DAE8B4}" type="presParOf" srcId="{FCBA695A-D0D5-42E0-9CB6-4B3CBAEDDED0}" destId="{8194047B-E8E7-4C9E-84D3-4EC7ED8008C4}" srcOrd="0" destOrd="0" presId="urn:microsoft.com/office/officeart/2005/8/layout/orgChart1"/>
    <dgm:cxn modelId="{10AFD960-552F-4020-9B9D-6453071D8596}" type="presParOf" srcId="{FCBA695A-D0D5-42E0-9CB6-4B3CBAEDDED0}" destId="{CEEC2C34-FDBB-4618-9487-0B6277EB087E}" srcOrd="1" destOrd="0" presId="urn:microsoft.com/office/officeart/2005/8/layout/orgChart1"/>
    <dgm:cxn modelId="{C81E4FE8-62D0-4CD5-8231-42224A82B121}" type="presParOf" srcId="{B36AEDD7-CAFA-4FDC-9481-003E96CE75EC}" destId="{E01FDFA5-59CF-4041-967E-EAF6CA8BC731}" srcOrd="1" destOrd="0" presId="urn:microsoft.com/office/officeart/2005/8/layout/orgChart1"/>
    <dgm:cxn modelId="{8C25C267-EE40-4683-AEF7-F595A888C7D6}" type="presParOf" srcId="{B36AEDD7-CAFA-4FDC-9481-003E96CE75EC}" destId="{686DA070-ED6A-410C-BF5F-7DCCD39B3D5B}" srcOrd="2" destOrd="0" presId="urn:microsoft.com/office/officeart/2005/8/layout/orgChart1"/>
    <dgm:cxn modelId="{320319FA-A77B-4ABC-941B-853712D1BE3A}" type="presParOf" srcId="{3411050B-60B1-427F-9AF9-63A022EAFADD}" destId="{348E7C84-42F3-426A-8E28-144B01607179}" srcOrd="8" destOrd="0" presId="urn:microsoft.com/office/officeart/2005/8/layout/orgChart1"/>
    <dgm:cxn modelId="{2E5E0016-FD3A-4D2B-9346-C327FD8E2130}" type="presParOf" srcId="{3411050B-60B1-427F-9AF9-63A022EAFADD}" destId="{ECE04D3C-D9DF-4E7A-953B-2F64D4061ED2}" srcOrd="9" destOrd="0" presId="urn:microsoft.com/office/officeart/2005/8/layout/orgChart1"/>
    <dgm:cxn modelId="{DE0C2BF7-F047-4215-A1E6-AB53A1127C26}" type="presParOf" srcId="{ECE04D3C-D9DF-4E7A-953B-2F64D4061ED2}" destId="{85563137-DC43-49F7-B5FC-C388F8701040}" srcOrd="0" destOrd="0" presId="urn:microsoft.com/office/officeart/2005/8/layout/orgChart1"/>
    <dgm:cxn modelId="{17685EC7-C334-41FA-8D4E-47536835D8D4}" type="presParOf" srcId="{85563137-DC43-49F7-B5FC-C388F8701040}" destId="{3D0D3F01-8181-4D46-9081-94CA7EB51335}" srcOrd="0" destOrd="0" presId="urn:microsoft.com/office/officeart/2005/8/layout/orgChart1"/>
    <dgm:cxn modelId="{E9B3EFB3-CED8-429D-AF42-E1CD7E83342D}" type="presParOf" srcId="{85563137-DC43-49F7-B5FC-C388F8701040}" destId="{C4F6E07B-E0CC-4919-9F5C-76CB920857FF}" srcOrd="1" destOrd="0" presId="urn:microsoft.com/office/officeart/2005/8/layout/orgChart1"/>
    <dgm:cxn modelId="{C803F14A-22C8-4D08-B902-05C2AD04CBA7}" type="presParOf" srcId="{ECE04D3C-D9DF-4E7A-953B-2F64D4061ED2}" destId="{700F729A-86A3-4E51-BF82-2D4D45AF6C16}" srcOrd="1" destOrd="0" presId="urn:microsoft.com/office/officeart/2005/8/layout/orgChart1"/>
    <dgm:cxn modelId="{6EC55DE1-3315-4986-A612-7ACC8C3E8A78}" type="presParOf" srcId="{ECE04D3C-D9DF-4E7A-953B-2F64D4061ED2}" destId="{8E00B6F0-D13A-423A-94C4-5D6A3DE1B0D8}" srcOrd="2" destOrd="0" presId="urn:microsoft.com/office/officeart/2005/8/layout/orgChart1"/>
    <dgm:cxn modelId="{B1DC6BBF-670F-4D34-96B6-6FC191F9C5BF}" type="presParOf" srcId="{C15C38F1-E6C5-4CD1-BD62-7EB8D9A5ACE1}" destId="{86C44B0C-8A75-4CE9-BA1D-C8300BF916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92B2A-7354-4E67-AEE9-FDC55A7B0392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68B64-6EB6-4642-AB63-F2CF11BAF54D}" type="pres">
      <dgm:prSet presAssocID="{00992B2A-7354-4E67-AEE9-FDC55A7B03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D0E0A10C-760B-46A9-BDD3-C5390ADE55C4}" type="presOf" srcId="{00992B2A-7354-4E67-AEE9-FDC55A7B0392}" destId="{58A68B64-6EB6-4642-AB63-F2CF11BAF54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7702D-175F-49B4-86D9-101042AD88E8}" type="doc">
      <dgm:prSet loTypeId="urn:microsoft.com/office/officeart/2008/layout/HexagonCluster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626F44-B93B-4782-8983-6366F629E689}">
      <dgm:prSet phldrT="[Текст]" custT="1"/>
      <dgm:spPr/>
      <dgm:t>
        <a:bodyPr/>
        <a:lstStyle/>
        <a:p>
          <a:r>
            <a:rPr lang="ru-RU" sz="1300" dirty="0"/>
            <a:t>Обувь</a:t>
          </a:r>
        </a:p>
      </dgm:t>
    </dgm:pt>
    <dgm:pt modelId="{C6FA4CEE-363F-4771-A56D-5C94634B045B}" type="parTrans" cxnId="{26F4E674-D891-4F6A-AAC4-98AB13F7AA1C}">
      <dgm:prSet/>
      <dgm:spPr/>
      <dgm:t>
        <a:bodyPr/>
        <a:lstStyle/>
        <a:p>
          <a:endParaRPr lang="ru-RU"/>
        </a:p>
      </dgm:t>
    </dgm:pt>
    <dgm:pt modelId="{9501A691-3D6C-4EF3-8BE8-E62C460D3293}" type="sibTrans" cxnId="{26F4E674-D891-4F6A-AAC4-98AB13F7AA1C}">
      <dgm:prSet/>
      <dgm:spPr/>
      <dgm:t>
        <a:bodyPr/>
        <a:lstStyle/>
        <a:p>
          <a:endParaRPr lang="ru-RU"/>
        </a:p>
      </dgm:t>
    </dgm:pt>
    <dgm:pt modelId="{E9E9AB3D-DCDF-438B-B99D-E324AC4AB518}">
      <dgm:prSet phldrT="[Текст]" custT="1"/>
      <dgm:spPr/>
      <dgm:t>
        <a:bodyPr/>
        <a:lstStyle/>
        <a:p>
          <a:r>
            <a:rPr lang="ru-RU" sz="1300" dirty="0"/>
            <a:t>Музыкальная продукция</a:t>
          </a:r>
        </a:p>
      </dgm:t>
    </dgm:pt>
    <dgm:pt modelId="{72884504-7036-4B9B-AFED-2DEC609CFE8F}" type="parTrans" cxnId="{A5444C5F-C38E-4E65-9844-A57988F5149F}">
      <dgm:prSet/>
      <dgm:spPr/>
      <dgm:t>
        <a:bodyPr/>
        <a:lstStyle/>
        <a:p>
          <a:endParaRPr lang="ru-RU"/>
        </a:p>
      </dgm:t>
    </dgm:pt>
    <dgm:pt modelId="{38E8FEF1-CF24-4C40-A3F1-6F781FF00497}" type="sibTrans" cxnId="{A5444C5F-C38E-4E65-9844-A57988F5149F}">
      <dgm:prSet/>
      <dgm:spPr/>
      <dgm:t>
        <a:bodyPr/>
        <a:lstStyle/>
        <a:p>
          <a:endParaRPr lang="ru-RU"/>
        </a:p>
      </dgm:t>
    </dgm:pt>
    <dgm:pt modelId="{8E7C025D-937F-4683-900A-D4ECBABA2E6B}">
      <dgm:prSet phldrT="[Текст]" custT="1"/>
      <dgm:spPr/>
      <dgm:t>
        <a:bodyPr/>
        <a:lstStyle/>
        <a:p>
          <a:r>
            <a:rPr lang="ru-RU" altLang="ru-RU" sz="1300" dirty="0"/>
            <a:t>Продовольственные товары</a:t>
          </a:r>
          <a:endParaRPr lang="ru-RU" sz="1300" dirty="0"/>
        </a:p>
      </dgm:t>
    </dgm:pt>
    <dgm:pt modelId="{F4EDD28B-9E2E-46F3-B43B-8138D009F9BC}" type="parTrans" cxnId="{28BBAF3E-24DA-4BC5-B5BC-083EBD3852F3}">
      <dgm:prSet/>
      <dgm:spPr/>
      <dgm:t>
        <a:bodyPr/>
        <a:lstStyle/>
        <a:p>
          <a:endParaRPr lang="ru-RU"/>
        </a:p>
      </dgm:t>
    </dgm:pt>
    <dgm:pt modelId="{922A5439-B6B8-4583-8389-60B7D3875883}" type="sibTrans" cxnId="{28BBAF3E-24DA-4BC5-B5BC-083EBD3852F3}">
      <dgm:prSet/>
      <dgm:spPr/>
      <dgm:t>
        <a:bodyPr/>
        <a:lstStyle/>
        <a:p>
          <a:endParaRPr lang="ru-RU"/>
        </a:p>
      </dgm:t>
    </dgm:pt>
    <dgm:pt modelId="{AA5B870F-407E-4555-944B-9962FC63357F}">
      <dgm:prSet custT="1"/>
      <dgm:spPr/>
      <dgm:t>
        <a:bodyPr/>
        <a:lstStyle/>
        <a:p>
          <a:pPr>
            <a:buClrTx/>
            <a:buFont typeface="Wingdings" panose="05000000000000000000" pitchFamily="2" charset="2"/>
            <a:buChar char="Ø"/>
          </a:pPr>
          <a:r>
            <a:rPr lang="ru-RU" altLang="ru-RU" sz="1200" dirty="0"/>
            <a:t>Электробытовая техника</a:t>
          </a:r>
          <a:endParaRPr lang="ru-RU" sz="1200" b="0" i="0" dirty="0"/>
        </a:p>
      </dgm:t>
    </dgm:pt>
    <dgm:pt modelId="{95F04C08-EF04-4162-89E8-2FD161D8A24F}" type="parTrans" cxnId="{AB5EAB7E-6D6C-4231-AA0E-D1B22033AD65}">
      <dgm:prSet/>
      <dgm:spPr/>
      <dgm:t>
        <a:bodyPr/>
        <a:lstStyle/>
        <a:p>
          <a:endParaRPr lang="ru-RU"/>
        </a:p>
      </dgm:t>
    </dgm:pt>
    <dgm:pt modelId="{2EE567DF-A5F0-4A29-965D-67BC3BC4AEDF}" type="sibTrans" cxnId="{AB5EAB7E-6D6C-4231-AA0E-D1B22033AD65}">
      <dgm:prSet/>
      <dgm:spPr/>
      <dgm:t>
        <a:bodyPr/>
        <a:lstStyle/>
        <a:p>
          <a:endParaRPr lang="ru-RU"/>
        </a:p>
      </dgm:t>
    </dgm:pt>
    <dgm:pt modelId="{F7363E80-2AB3-49C1-8739-BB9C64F7CC7F}">
      <dgm:prSet custT="1"/>
      <dgm:spPr/>
      <dgm:t>
        <a:bodyPr/>
        <a:lstStyle/>
        <a:p>
          <a:r>
            <a:rPr lang="ru-RU" sz="1400" b="0" i="0" dirty="0"/>
            <a:t>Мебель: корпусная, мягкая</a:t>
          </a:r>
          <a:endParaRPr lang="ru-RU" sz="1000" b="0" i="0" dirty="0"/>
        </a:p>
      </dgm:t>
    </dgm:pt>
    <dgm:pt modelId="{07627584-F666-4059-9B45-E200C7B9560C}" type="parTrans" cxnId="{AEC1E9E0-0029-4BA8-92D6-326A4F77F590}">
      <dgm:prSet/>
      <dgm:spPr/>
      <dgm:t>
        <a:bodyPr/>
        <a:lstStyle/>
        <a:p>
          <a:endParaRPr lang="ru-RU"/>
        </a:p>
      </dgm:t>
    </dgm:pt>
    <dgm:pt modelId="{53CB1452-C5E4-4C8D-BB74-CA9CBB3D35E7}" type="sibTrans" cxnId="{AEC1E9E0-0029-4BA8-92D6-326A4F77F590}">
      <dgm:prSet/>
      <dgm:spPr/>
      <dgm:t>
        <a:bodyPr/>
        <a:lstStyle/>
        <a:p>
          <a:endParaRPr lang="ru-RU"/>
        </a:p>
      </dgm:t>
    </dgm:pt>
    <dgm:pt modelId="{53096478-7F15-4BE7-9D1B-E870022FB533}">
      <dgm:prSet phldrT="[Текст]" custT="1"/>
      <dgm:spPr/>
      <dgm:t>
        <a:bodyPr/>
        <a:lstStyle/>
        <a:p>
          <a:r>
            <a:rPr lang="ru-RU" sz="1300" dirty="0"/>
            <a:t>Промышленное оборудование</a:t>
          </a:r>
        </a:p>
      </dgm:t>
    </dgm:pt>
    <dgm:pt modelId="{846B411F-B024-4584-89B5-94C981F3A2BC}" type="parTrans" cxnId="{074184EE-37B5-40B9-892E-2B44114B2A31}">
      <dgm:prSet/>
      <dgm:spPr/>
      <dgm:t>
        <a:bodyPr/>
        <a:lstStyle/>
        <a:p>
          <a:endParaRPr lang="ru-RU"/>
        </a:p>
      </dgm:t>
    </dgm:pt>
    <dgm:pt modelId="{3E69805F-9F38-4394-98FE-5C050EC38FA6}" type="sibTrans" cxnId="{074184EE-37B5-40B9-892E-2B44114B2A31}">
      <dgm:prSet/>
      <dgm:spPr/>
      <dgm:t>
        <a:bodyPr/>
        <a:lstStyle/>
        <a:p>
          <a:endParaRPr lang="ru-RU"/>
        </a:p>
      </dgm:t>
    </dgm:pt>
    <dgm:pt modelId="{7CB2AF4B-581F-4CE5-8423-DC96F7613C92}">
      <dgm:prSet custT="1"/>
      <dgm:spPr/>
      <dgm:t>
        <a:bodyPr/>
        <a:lstStyle/>
        <a:p>
          <a:r>
            <a:rPr lang="ru-RU" sz="1400" b="0" i="0" dirty="0"/>
            <a:t>Швейные изделия</a:t>
          </a:r>
        </a:p>
      </dgm:t>
    </dgm:pt>
    <dgm:pt modelId="{43626ED1-7BB4-4077-9AC4-7408A2F5F279}" type="parTrans" cxnId="{C40C57F9-436E-47B3-B880-451D0E734DA6}">
      <dgm:prSet/>
      <dgm:spPr/>
      <dgm:t>
        <a:bodyPr/>
        <a:lstStyle/>
        <a:p>
          <a:endParaRPr lang="ru-RU"/>
        </a:p>
      </dgm:t>
    </dgm:pt>
    <dgm:pt modelId="{7503ED60-F59B-4B15-BB1C-5B31387DF2CC}" type="sibTrans" cxnId="{C40C57F9-436E-47B3-B880-451D0E734DA6}">
      <dgm:prSet/>
      <dgm:spPr/>
      <dgm:t>
        <a:bodyPr/>
        <a:lstStyle/>
        <a:p>
          <a:endParaRPr lang="ru-RU"/>
        </a:p>
      </dgm:t>
    </dgm:pt>
    <dgm:pt modelId="{0D351CCA-12BA-46B4-A226-68CEF2040311}">
      <dgm:prSet custT="1"/>
      <dgm:spPr/>
      <dgm:t>
        <a:bodyPr/>
        <a:lstStyle/>
        <a:p>
          <a:pPr>
            <a:buClrTx/>
            <a:buFont typeface="Wingdings" panose="05000000000000000000" pitchFamily="2" charset="2"/>
            <a:buChar char="Ø"/>
          </a:pPr>
          <a:r>
            <a:rPr lang="ru-RU" altLang="ru-RU" sz="1300" dirty="0"/>
            <a:t>Игрушки</a:t>
          </a:r>
          <a:endParaRPr lang="ru-RU" sz="1300" b="0" i="0" dirty="0"/>
        </a:p>
      </dgm:t>
    </dgm:pt>
    <dgm:pt modelId="{5A0D8B35-379A-45BD-A9E4-FE1EF974FE11}" type="parTrans" cxnId="{DDD22553-6051-433E-B15A-E362CA2B1C73}">
      <dgm:prSet/>
      <dgm:spPr/>
      <dgm:t>
        <a:bodyPr/>
        <a:lstStyle/>
        <a:p>
          <a:endParaRPr lang="ru-RU"/>
        </a:p>
      </dgm:t>
    </dgm:pt>
    <dgm:pt modelId="{DF205082-A14F-48E9-A546-A9CD8117AA62}" type="sibTrans" cxnId="{DDD22553-6051-433E-B15A-E362CA2B1C73}">
      <dgm:prSet/>
      <dgm:spPr/>
      <dgm:t>
        <a:bodyPr/>
        <a:lstStyle/>
        <a:p>
          <a:endParaRPr lang="ru-RU"/>
        </a:p>
      </dgm:t>
    </dgm:pt>
    <dgm:pt modelId="{EA13C35C-9414-49A3-BD8E-D080D15C10E0}" type="pres">
      <dgm:prSet presAssocID="{8C07702D-175F-49B4-86D9-101042AD88E8}" presName="Name0" presStyleCnt="0">
        <dgm:presLayoutVars>
          <dgm:chMax val="21"/>
          <dgm:chPref val="21"/>
        </dgm:presLayoutVars>
      </dgm:prSet>
      <dgm:spPr/>
    </dgm:pt>
    <dgm:pt modelId="{5862D157-DA3A-47DF-A5D0-E7AC28E9FDA8}" type="pres">
      <dgm:prSet presAssocID="{6A626F44-B93B-4782-8983-6366F629E689}" presName="text1" presStyleCnt="0"/>
      <dgm:spPr/>
    </dgm:pt>
    <dgm:pt modelId="{07CFC469-8A31-4943-B115-F581006E7E82}" type="pres">
      <dgm:prSet presAssocID="{6A626F44-B93B-4782-8983-6366F629E689}" presName="textRepeatNode" presStyleLbl="alignNode1" presStyleIdx="0" presStyleCnt="8" custLinFactNeighborX="330" custLinFactNeighborY="-65">
        <dgm:presLayoutVars>
          <dgm:chMax val="0"/>
          <dgm:chPref val="0"/>
          <dgm:bulletEnabled val="1"/>
        </dgm:presLayoutVars>
      </dgm:prSet>
      <dgm:spPr/>
    </dgm:pt>
    <dgm:pt modelId="{79CC8AC8-4324-4A65-AC69-B0FD64274329}" type="pres">
      <dgm:prSet presAssocID="{6A626F44-B93B-4782-8983-6366F629E689}" presName="textaccent1" presStyleCnt="0"/>
      <dgm:spPr/>
    </dgm:pt>
    <dgm:pt modelId="{3C1369C4-BB5F-492C-A384-A12764CEDE99}" type="pres">
      <dgm:prSet presAssocID="{6A626F44-B93B-4782-8983-6366F629E689}" presName="accentRepeatNode" presStyleLbl="solidAlignAcc1" presStyleIdx="0" presStyleCnt="16" custLinFactX="70205" custLinFactY="130087" custLinFactNeighborX="100000" custLinFactNeighborY="200000"/>
      <dgm:spPr/>
    </dgm:pt>
    <dgm:pt modelId="{6E90D750-B28B-4358-9459-662681577FFE}" type="pres">
      <dgm:prSet presAssocID="{9501A691-3D6C-4EF3-8BE8-E62C460D3293}" presName="image1" presStyleCnt="0"/>
      <dgm:spPr/>
    </dgm:pt>
    <dgm:pt modelId="{6ABAFD42-9986-4CE1-964E-1D9A533DD67C}" type="pres">
      <dgm:prSet presAssocID="{9501A691-3D6C-4EF3-8BE8-E62C460D3293}" presName="imageRepeatNode" presStyleLbl="alignAcc1" presStyleIdx="0" presStyleCnt="8"/>
      <dgm:spPr/>
    </dgm:pt>
    <dgm:pt modelId="{A621F04D-ED7B-41CA-BAD6-BD79022F1AC3}" type="pres">
      <dgm:prSet presAssocID="{9501A691-3D6C-4EF3-8BE8-E62C460D3293}" presName="imageaccent1" presStyleCnt="0"/>
      <dgm:spPr/>
    </dgm:pt>
    <dgm:pt modelId="{3BDB9141-0810-4CB6-AE03-8284C545FCFC}" type="pres">
      <dgm:prSet presAssocID="{9501A691-3D6C-4EF3-8BE8-E62C460D3293}" presName="accentRepeatNode" presStyleLbl="solidAlignAcc1" presStyleIdx="1" presStyleCnt="16" custLinFactX="3625" custLinFactY="-168941" custLinFactNeighborX="100000" custLinFactNeighborY="-200000"/>
      <dgm:spPr/>
    </dgm:pt>
    <dgm:pt modelId="{26B688D2-77E7-402A-8532-2874E0663464}" type="pres">
      <dgm:prSet presAssocID="{E9E9AB3D-DCDF-438B-B99D-E324AC4AB518}" presName="text2" presStyleCnt="0"/>
      <dgm:spPr/>
    </dgm:pt>
    <dgm:pt modelId="{1D8B4106-3946-4C40-B59E-53D7393F26C4}" type="pres">
      <dgm:prSet presAssocID="{E9E9AB3D-DCDF-438B-B99D-E324AC4AB518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</dgm:pt>
    <dgm:pt modelId="{FBA254B3-59C6-4DAD-886C-AD84E85D18D3}" type="pres">
      <dgm:prSet presAssocID="{E9E9AB3D-DCDF-438B-B99D-E324AC4AB518}" presName="textaccent2" presStyleCnt="0"/>
      <dgm:spPr/>
    </dgm:pt>
    <dgm:pt modelId="{45564FE3-70C1-4E1A-86DC-544A3B6A676A}" type="pres">
      <dgm:prSet presAssocID="{E9E9AB3D-DCDF-438B-B99D-E324AC4AB518}" presName="accentRepeatNode" presStyleLbl="solidAlignAcc1" presStyleIdx="2" presStyleCnt="16" custLinFactX="-191840" custLinFactY="-313063" custLinFactNeighborX="-200000" custLinFactNeighborY="-400000"/>
      <dgm:spPr/>
    </dgm:pt>
    <dgm:pt modelId="{21DC3AEE-6D8A-4FCB-8C93-CEA6BCBB50CA}" type="pres">
      <dgm:prSet presAssocID="{38E8FEF1-CF24-4C40-A3F1-6F781FF00497}" presName="image2" presStyleCnt="0"/>
      <dgm:spPr/>
    </dgm:pt>
    <dgm:pt modelId="{07FCC164-0933-4375-97F5-7F06D0E1F555}" type="pres">
      <dgm:prSet presAssocID="{38E8FEF1-CF24-4C40-A3F1-6F781FF00497}" presName="imageRepeatNode" presStyleLbl="alignAcc1" presStyleIdx="1" presStyleCnt="8"/>
      <dgm:spPr/>
    </dgm:pt>
    <dgm:pt modelId="{B7454257-F6BF-4898-91C2-67907A57C715}" type="pres">
      <dgm:prSet presAssocID="{38E8FEF1-CF24-4C40-A3F1-6F781FF00497}" presName="imageaccent2" presStyleCnt="0"/>
      <dgm:spPr/>
    </dgm:pt>
    <dgm:pt modelId="{41B301FF-B501-4154-B8D3-D7DD395B6530}" type="pres">
      <dgm:prSet presAssocID="{38E8FEF1-CF24-4C40-A3F1-6F781FF00497}" presName="accentRepeatNode" presStyleLbl="solidAlignAcc1" presStyleIdx="3" presStyleCnt="16" custLinFactX="81369" custLinFactY="-147235" custLinFactNeighborX="100000" custLinFactNeighborY="-200000"/>
      <dgm:spPr/>
    </dgm:pt>
    <dgm:pt modelId="{A8FA06D4-FD6F-4ACC-88CB-540EF2284A20}" type="pres">
      <dgm:prSet presAssocID="{53096478-7F15-4BE7-9D1B-E870022FB533}" presName="text3" presStyleCnt="0"/>
      <dgm:spPr/>
    </dgm:pt>
    <dgm:pt modelId="{7101C80B-12C5-443E-BD68-0E5FBBCAA11D}" type="pres">
      <dgm:prSet presAssocID="{53096478-7F15-4BE7-9D1B-E870022FB533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</dgm:pt>
    <dgm:pt modelId="{CBD4DBB1-EA97-43C4-858B-763572618905}" type="pres">
      <dgm:prSet presAssocID="{53096478-7F15-4BE7-9D1B-E870022FB533}" presName="textaccent3" presStyleCnt="0"/>
      <dgm:spPr/>
    </dgm:pt>
    <dgm:pt modelId="{BE54CC6F-9A41-437B-A486-DA7D7AB1E5FA}" type="pres">
      <dgm:prSet presAssocID="{53096478-7F15-4BE7-9D1B-E870022FB533}" presName="accentRepeatNode" presStyleLbl="solidAlignAcc1" presStyleIdx="4" presStyleCnt="16" custLinFactX="-187393" custLinFactY="300000" custLinFactNeighborX="-200000" custLinFactNeighborY="382559"/>
      <dgm:spPr/>
    </dgm:pt>
    <dgm:pt modelId="{A567BC88-8320-4A61-A7CC-5E38E59C584B}" type="pres">
      <dgm:prSet presAssocID="{3E69805F-9F38-4394-98FE-5C050EC38FA6}" presName="image3" presStyleCnt="0"/>
      <dgm:spPr/>
    </dgm:pt>
    <dgm:pt modelId="{7D6103B8-B759-4140-B878-079B6D261001}" type="pres">
      <dgm:prSet presAssocID="{3E69805F-9F38-4394-98FE-5C050EC38FA6}" presName="imageRepeatNode" presStyleLbl="alignAcc1" presStyleIdx="2" presStyleCnt="8"/>
      <dgm:spPr/>
    </dgm:pt>
    <dgm:pt modelId="{2B120491-DD88-464D-A368-BDC85D00D3D0}" type="pres">
      <dgm:prSet presAssocID="{3E69805F-9F38-4394-98FE-5C050EC38FA6}" presName="imageaccent3" presStyleCnt="0"/>
      <dgm:spPr/>
    </dgm:pt>
    <dgm:pt modelId="{FD9A1A28-D311-4575-B5A3-E776EB586246}" type="pres">
      <dgm:prSet presAssocID="{3E69805F-9F38-4394-98FE-5C050EC38FA6}" presName="accentRepeatNode" presStyleLbl="solidAlignAcc1" presStyleIdx="5" presStyleCnt="16" custLinFactX="74827" custLinFactY="130458" custLinFactNeighborX="100000" custLinFactNeighborY="200000"/>
      <dgm:spPr/>
    </dgm:pt>
    <dgm:pt modelId="{44EFAF81-D41F-4241-ABFC-AEABC6714D33}" type="pres">
      <dgm:prSet presAssocID="{F7363E80-2AB3-49C1-8739-BB9C64F7CC7F}" presName="text4" presStyleCnt="0"/>
      <dgm:spPr/>
    </dgm:pt>
    <dgm:pt modelId="{0967E10B-28ED-4C27-9C64-C4848B5DB99F}" type="pres">
      <dgm:prSet presAssocID="{F7363E80-2AB3-49C1-8739-BB9C64F7CC7F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</dgm:pt>
    <dgm:pt modelId="{2D9CA102-D0A7-4342-9EA0-7F7253A73272}" type="pres">
      <dgm:prSet presAssocID="{F7363E80-2AB3-49C1-8739-BB9C64F7CC7F}" presName="textaccent4" presStyleCnt="0"/>
      <dgm:spPr/>
    </dgm:pt>
    <dgm:pt modelId="{1C3AFE9C-17D9-42B4-8C63-98F2646C9694}" type="pres">
      <dgm:prSet presAssocID="{F7363E80-2AB3-49C1-8739-BB9C64F7CC7F}" presName="accentRepeatNode" presStyleLbl="solidAlignAcc1" presStyleIdx="6" presStyleCnt="16" custLinFactX="-240853" custLinFactY="123321" custLinFactNeighborX="-300000" custLinFactNeighborY="200000"/>
      <dgm:spPr/>
    </dgm:pt>
    <dgm:pt modelId="{FA9CCFCA-B7B9-445C-B94A-F36037CDB10E}" type="pres">
      <dgm:prSet presAssocID="{53CB1452-C5E4-4C8D-BB74-CA9CBB3D35E7}" presName="image4" presStyleCnt="0"/>
      <dgm:spPr/>
    </dgm:pt>
    <dgm:pt modelId="{42D57503-B485-48EC-B219-8076373E4986}" type="pres">
      <dgm:prSet presAssocID="{53CB1452-C5E4-4C8D-BB74-CA9CBB3D35E7}" presName="imageRepeatNode" presStyleLbl="alignAcc1" presStyleIdx="3" presStyleCnt="8"/>
      <dgm:spPr/>
    </dgm:pt>
    <dgm:pt modelId="{ACD51189-52F0-4F3E-8F97-BAD5709A6E72}" type="pres">
      <dgm:prSet presAssocID="{53CB1452-C5E4-4C8D-BB74-CA9CBB3D35E7}" presName="imageaccent4" presStyleCnt="0"/>
      <dgm:spPr/>
    </dgm:pt>
    <dgm:pt modelId="{0AAD6F8B-1F22-45D7-BC71-EF108E6F1513}" type="pres">
      <dgm:prSet presAssocID="{53CB1452-C5E4-4C8D-BB74-CA9CBB3D35E7}" presName="accentRepeatNode" presStyleLbl="solidAlignAcc1" presStyleIdx="7" presStyleCnt="16" custLinFactX="200000" custLinFactY="300000" custLinFactNeighborX="210238" custLinFactNeighborY="380348"/>
      <dgm:spPr/>
    </dgm:pt>
    <dgm:pt modelId="{2498B24E-800D-44A2-9581-C0F2A01A2F4B}" type="pres">
      <dgm:prSet presAssocID="{8E7C025D-937F-4683-900A-D4ECBABA2E6B}" presName="text5" presStyleCnt="0"/>
      <dgm:spPr/>
    </dgm:pt>
    <dgm:pt modelId="{E90B156B-CF9F-4347-8C9F-DFC4EB8ADD0A}" type="pres">
      <dgm:prSet presAssocID="{8E7C025D-937F-4683-900A-D4ECBABA2E6B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</dgm:pt>
    <dgm:pt modelId="{AFB917F2-D8ED-4B11-8426-C6F91A2AFAB6}" type="pres">
      <dgm:prSet presAssocID="{8E7C025D-937F-4683-900A-D4ECBABA2E6B}" presName="textaccent5" presStyleCnt="0"/>
      <dgm:spPr/>
    </dgm:pt>
    <dgm:pt modelId="{BFE01730-038B-45F7-B129-4EBD3C236DE2}" type="pres">
      <dgm:prSet presAssocID="{8E7C025D-937F-4683-900A-D4ECBABA2E6B}" presName="accentRepeatNode" presStyleLbl="solidAlignAcc1" presStyleIdx="8" presStyleCnt="16"/>
      <dgm:spPr/>
    </dgm:pt>
    <dgm:pt modelId="{9F18D8A9-895F-408D-976D-8AFC13E46A4A}" type="pres">
      <dgm:prSet presAssocID="{922A5439-B6B8-4583-8389-60B7D3875883}" presName="image5" presStyleCnt="0"/>
      <dgm:spPr/>
    </dgm:pt>
    <dgm:pt modelId="{DCCB5145-C4D4-42B5-B3CC-8E3EBFFEBB63}" type="pres">
      <dgm:prSet presAssocID="{922A5439-B6B8-4583-8389-60B7D3875883}" presName="imageRepeatNode" presStyleLbl="alignAcc1" presStyleIdx="4" presStyleCnt="8" custLinFactNeighborX="567"/>
      <dgm:spPr/>
    </dgm:pt>
    <dgm:pt modelId="{0F060D01-00F8-41F1-8C1A-AC2690F5CCDD}" type="pres">
      <dgm:prSet presAssocID="{922A5439-B6B8-4583-8389-60B7D3875883}" presName="imageaccent5" presStyleCnt="0"/>
      <dgm:spPr/>
    </dgm:pt>
    <dgm:pt modelId="{73F03C5A-A346-4862-BF5C-FB44968A41B4}" type="pres">
      <dgm:prSet presAssocID="{922A5439-B6B8-4583-8389-60B7D3875883}" presName="accentRepeatNode" presStyleLbl="solidAlignAcc1" presStyleIdx="9" presStyleCnt="16"/>
      <dgm:spPr/>
    </dgm:pt>
    <dgm:pt modelId="{158A8959-582D-4C0C-89F1-54606806E2DA}" type="pres">
      <dgm:prSet presAssocID="{AA5B870F-407E-4555-944B-9962FC63357F}" presName="text6" presStyleCnt="0"/>
      <dgm:spPr/>
    </dgm:pt>
    <dgm:pt modelId="{A340F9CC-1327-4906-B321-0EFC4D1EC5DD}" type="pres">
      <dgm:prSet presAssocID="{AA5B870F-407E-4555-944B-9962FC63357F}" presName="textRepeatNode" presStyleLbl="alignNode1" presStyleIdx="5" presStyleCnt="8" custLinFactY="6992" custLinFactNeighborX="1455" custLinFactNeighborY="100000">
        <dgm:presLayoutVars>
          <dgm:chMax val="0"/>
          <dgm:chPref val="0"/>
          <dgm:bulletEnabled val="1"/>
        </dgm:presLayoutVars>
      </dgm:prSet>
      <dgm:spPr/>
    </dgm:pt>
    <dgm:pt modelId="{1A1E6E30-A0B7-4F00-A205-3747B7C57D84}" type="pres">
      <dgm:prSet presAssocID="{AA5B870F-407E-4555-944B-9962FC63357F}" presName="textaccent6" presStyleCnt="0"/>
      <dgm:spPr/>
    </dgm:pt>
    <dgm:pt modelId="{4686E2ED-6847-4518-8ECC-32F2E796D2C4}" type="pres">
      <dgm:prSet presAssocID="{AA5B870F-407E-4555-944B-9962FC63357F}" presName="accentRepeatNode" presStyleLbl="solidAlignAcc1" presStyleIdx="10" presStyleCnt="16"/>
      <dgm:spPr/>
    </dgm:pt>
    <dgm:pt modelId="{810B14E5-729C-49BC-98EF-9E8ED813BE9E}" type="pres">
      <dgm:prSet presAssocID="{2EE567DF-A5F0-4A29-965D-67BC3BC4AEDF}" presName="image6" presStyleCnt="0"/>
      <dgm:spPr/>
    </dgm:pt>
    <dgm:pt modelId="{7C58E4B2-18E9-440B-826D-2B9B055ED188}" type="pres">
      <dgm:prSet presAssocID="{2EE567DF-A5F0-4A29-965D-67BC3BC4AEDF}" presName="imageRepeatNode" presStyleLbl="alignAcc1" presStyleIdx="5" presStyleCnt="8"/>
      <dgm:spPr/>
    </dgm:pt>
    <dgm:pt modelId="{4022D3B1-B013-482E-BDE0-4080785CD4D9}" type="pres">
      <dgm:prSet presAssocID="{2EE567DF-A5F0-4A29-965D-67BC3BC4AEDF}" presName="imageaccent6" presStyleCnt="0"/>
      <dgm:spPr/>
    </dgm:pt>
    <dgm:pt modelId="{A71863EB-52DF-42F8-B49B-1CD6D98B7774}" type="pres">
      <dgm:prSet presAssocID="{2EE567DF-A5F0-4A29-965D-67BC3BC4AEDF}" presName="accentRepeatNode" presStyleLbl="solidAlignAcc1" presStyleIdx="11" presStyleCnt="16" custLinFactNeighborX="-54447" custLinFactNeighborY="-5248"/>
      <dgm:spPr/>
    </dgm:pt>
    <dgm:pt modelId="{6A689C88-7EC8-47B7-ABF7-FCE074518EFF}" type="pres">
      <dgm:prSet presAssocID="{7CB2AF4B-581F-4CE5-8423-DC96F7613C92}" presName="text7" presStyleCnt="0"/>
      <dgm:spPr/>
    </dgm:pt>
    <dgm:pt modelId="{29C6FDD8-B6BD-44AA-A9EE-2383583BDF43}" type="pres">
      <dgm:prSet presAssocID="{7CB2AF4B-581F-4CE5-8423-DC96F7613C92}" presName="textRepeatNode" presStyleLbl="alignNode1" presStyleIdx="6" presStyleCnt="8" custLinFactNeighborX="-420">
        <dgm:presLayoutVars>
          <dgm:chMax val="0"/>
          <dgm:chPref val="0"/>
          <dgm:bulletEnabled val="1"/>
        </dgm:presLayoutVars>
      </dgm:prSet>
      <dgm:spPr/>
    </dgm:pt>
    <dgm:pt modelId="{53AB233B-697D-4014-AD1A-A358E09EB32E}" type="pres">
      <dgm:prSet presAssocID="{7CB2AF4B-581F-4CE5-8423-DC96F7613C92}" presName="textaccent7" presStyleCnt="0"/>
      <dgm:spPr/>
    </dgm:pt>
    <dgm:pt modelId="{75BE61A4-3FCA-4990-846A-2A6413F218DD}" type="pres">
      <dgm:prSet presAssocID="{7CB2AF4B-581F-4CE5-8423-DC96F7613C92}" presName="accentRepeatNode" presStyleLbl="solidAlignAcc1" presStyleIdx="12" presStyleCnt="16"/>
      <dgm:spPr/>
    </dgm:pt>
    <dgm:pt modelId="{84EDBA2E-00CF-4CAD-B0DD-2DFE0FC685B7}" type="pres">
      <dgm:prSet presAssocID="{7503ED60-F59B-4B15-BB1C-5B31387DF2CC}" presName="image7" presStyleCnt="0"/>
      <dgm:spPr/>
    </dgm:pt>
    <dgm:pt modelId="{113972BA-B587-4F12-87C9-346BE8EF85B9}" type="pres">
      <dgm:prSet presAssocID="{7503ED60-F59B-4B15-BB1C-5B31387DF2CC}" presName="imageRepeatNode" presStyleLbl="alignAcc1" presStyleIdx="6" presStyleCnt="8"/>
      <dgm:spPr/>
    </dgm:pt>
    <dgm:pt modelId="{414F7C84-F0FC-4E96-A720-C6A297CF8F29}" type="pres">
      <dgm:prSet presAssocID="{7503ED60-F59B-4B15-BB1C-5B31387DF2CC}" presName="imageaccent7" presStyleCnt="0"/>
      <dgm:spPr/>
    </dgm:pt>
    <dgm:pt modelId="{11113006-B30E-493F-A0CA-AEAC719659FF}" type="pres">
      <dgm:prSet presAssocID="{7503ED60-F59B-4B15-BB1C-5B31387DF2CC}" presName="accentRepeatNode" presStyleLbl="solidAlignAcc1" presStyleIdx="13" presStyleCnt="16" custLinFactX="-200000" custLinFactNeighborX="-200484" custLinFactNeighborY="26362"/>
      <dgm:spPr/>
    </dgm:pt>
    <dgm:pt modelId="{6AAB7F72-6BE1-4153-BCFE-0A1AD9283A85}" type="pres">
      <dgm:prSet presAssocID="{0D351CCA-12BA-46B4-A226-68CEF2040311}" presName="text8" presStyleCnt="0"/>
      <dgm:spPr/>
    </dgm:pt>
    <dgm:pt modelId="{917D406F-4A64-4604-A0D8-5BF64499C329}" type="pres">
      <dgm:prSet presAssocID="{0D351CCA-12BA-46B4-A226-68CEF2040311}" presName="textRepeatNode" presStyleLbl="alignNode1" presStyleIdx="7" presStyleCnt="8" custLinFactNeighborX="-84136" custLinFactNeighborY="-56916">
        <dgm:presLayoutVars>
          <dgm:chMax val="0"/>
          <dgm:chPref val="0"/>
          <dgm:bulletEnabled val="1"/>
        </dgm:presLayoutVars>
      </dgm:prSet>
      <dgm:spPr/>
    </dgm:pt>
    <dgm:pt modelId="{8B421AD8-82FE-4369-94C5-EF0012976DA7}" type="pres">
      <dgm:prSet presAssocID="{0D351CCA-12BA-46B4-A226-68CEF2040311}" presName="textaccent8" presStyleCnt="0"/>
      <dgm:spPr/>
    </dgm:pt>
    <dgm:pt modelId="{68511656-09AF-4F6E-9D61-DF54521FC469}" type="pres">
      <dgm:prSet presAssocID="{0D351CCA-12BA-46B4-A226-68CEF2040311}" presName="accentRepeatNode" presStyleLbl="solidAlignAcc1" presStyleIdx="14" presStyleCnt="16" custLinFactX="100000" custLinFactY="-187775" custLinFactNeighborX="167437" custLinFactNeighborY="-200000"/>
      <dgm:spPr>
        <a:solidFill>
          <a:schemeClr val="lt1">
            <a:hueOff val="0"/>
            <a:satOff val="0"/>
            <a:lumOff val="0"/>
          </a:schemeClr>
        </a:solidFill>
      </dgm:spPr>
    </dgm:pt>
    <dgm:pt modelId="{26001A23-71A9-4DA3-8E47-00D54C32A82B}" type="pres">
      <dgm:prSet presAssocID="{DF205082-A14F-48E9-A546-A9CD8117AA62}" presName="image8" presStyleCnt="0"/>
      <dgm:spPr/>
    </dgm:pt>
    <dgm:pt modelId="{E2BD217F-B033-42B2-9992-0756D918C4BB}" type="pres">
      <dgm:prSet presAssocID="{DF205082-A14F-48E9-A546-A9CD8117AA62}" presName="imageRepeatNode" presStyleLbl="alignAcc1" presStyleIdx="7" presStyleCnt="8" custLinFactNeighborX="90887" custLinFactNeighborY="-62560"/>
      <dgm:spPr/>
    </dgm:pt>
    <dgm:pt modelId="{60E6EE6E-65F1-450B-866E-5259278A8871}" type="pres">
      <dgm:prSet presAssocID="{DF205082-A14F-48E9-A546-A9CD8117AA62}" presName="imageaccent8" presStyleCnt="0"/>
      <dgm:spPr/>
    </dgm:pt>
    <dgm:pt modelId="{0702931F-5A04-4B71-8C14-55BFA4FA7C09}" type="pres">
      <dgm:prSet presAssocID="{DF205082-A14F-48E9-A546-A9CD8117AA62}" presName="accentRepeatNode" presStyleLbl="solidAlignAcc1" presStyleIdx="15" presStyleCnt="16" custLinFactX="-68587" custLinFactY="-171932" custLinFactNeighborX="-100000" custLinFactNeighborY="-200000"/>
      <dgm:spPr/>
    </dgm:pt>
  </dgm:ptLst>
  <dgm:cxnLst>
    <dgm:cxn modelId="{E792D92A-094E-4FA9-9D9E-30CF04DE14EE}" type="presOf" srcId="{0D351CCA-12BA-46B4-A226-68CEF2040311}" destId="{917D406F-4A64-4604-A0D8-5BF64499C329}" srcOrd="0" destOrd="0" presId="urn:microsoft.com/office/officeart/2008/layout/HexagonCluster"/>
    <dgm:cxn modelId="{19478131-8735-4CAB-BCF6-077F1B2F8199}" type="presOf" srcId="{922A5439-B6B8-4583-8389-60B7D3875883}" destId="{DCCB5145-C4D4-42B5-B3CC-8E3EBFFEBB63}" srcOrd="0" destOrd="0" presId="urn:microsoft.com/office/officeart/2008/layout/HexagonCluster"/>
    <dgm:cxn modelId="{8A59F939-ECDA-41EA-BEC3-BE1E7F9BB11B}" type="presOf" srcId="{AA5B870F-407E-4555-944B-9962FC63357F}" destId="{A340F9CC-1327-4906-B321-0EFC4D1EC5DD}" srcOrd="0" destOrd="0" presId="urn:microsoft.com/office/officeart/2008/layout/HexagonCluster"/>
    <dgm:cxn modelId="{28BBAF3E-24DA-4BC5-B5BC-083EBD3852F3}" srcId="{8C07702D-175F-49B4-86D9-101042AD88E8}" destId="{8E7C025D-937F-4683-900A-D4ECBABA2E6B}" srcOrd="4" destOrd="0" parTransId="{F4EDD28B-9E2E-46F3-B43B-8138D009F9BC}" sibTransId="{922A5439-B6B8-4583-8389-60B7D3875883}"/>
    <dgm:cxn modelId="{AB2CAC3F-6280-4153-941F-66E1FCF4800A}" type="presOf" srcId="{3E69805F-9F38-4394-98FE-5C050EC38FA6}" destId="{7D6103B8-B759-4140-B878-079B6D261001}" srcOrd="0" destOrd="0" presId="urn:microsoft.com/office/officeart/2008/layout/HexagonCluster"/>
    <dgm:cxn modelId="{A5444C5F-C38E-4E65-9844-A57988F5149F}" srcId="{8C07702D-175F-49B4-86D9-101042AD88E8}" destId="{E9E9AB3D-DCDF-438B-B99D-E324AC4AB518}" srcOrd="1" destOrd="0" parTransId="{72884504-7036-4B9B-AFED-2DEC609CFE8F}" sibTransId="{38E8FEF1-CF24-4C40-A3F1-6F781FF00497}"/>
    <dgm:cxn modelId="{888B4363-9575-4390-ABE9-F71C134DA4EE}" type="presOf" srcId="{F7363E80-2AB3-49C1-8739-BB9C64F7CC7F}" destId="{0967E10B-28ED-4C27-9C64-C4848B5DB99F}" srcOrd="0" destOrd="0" presId="urn:microsoft.com/office/officeart/2008/layout/HexagonCluster"/>
    <dgm:cxn modelId="{7E05A84A-E5DE-4E75-92A9-2CE23492C567}" type="presOf" srcId="{7CB2AF4B-581F-4CE5-8423-DC96F7613C92}" destId="{29C6FDD8-B6BD-44AA-A9EE-2383583BDF43}" srcOrd="0" destOrd="0" presId="urn:microsoft.com/office/officeart/2008/layout/HexagonCluster"/>
    <dgm:cxn modelId="{ABFB4D51-19C9-4811-9E3B-945161F2709F}" type="presOf" srcId="{53096478-7F15-4BE7-9D1B-E870022FB533}" destId="{7101C80B-12C5-443E-BD68-0E5FBBCAA11D}" srcOrd="0" destOrd="0" presId="urn:microsoft.com/office/officeart/2008/layout/HexagonCluster"/>
    <dgm:cxn modelId="{DDD22553-6051-433E-B15A-E362CA2B1C73}" srcId="{8C07702D-175F-49B4-86D9-101042AD88E8}" destId="{0D351CCA-12BA-46B4-A226-68CEF2040311}" srcOrd="7" destOrd="0" parTransId="{5A0D8B35-379A-45BD-A9E4-FE1EF974FE11}" sibTransId="{DF205082-A14F-48E9-A546-A9CD8117AA62}"/>
    <dgm:cxn modelId="{26F4E674-D891-4F6A-AAC4-98AB13F7AA1C}" srcId="{8C07702D-175F-49B4-86D9-101042AD88E8}" destId="{6A626F44-B93B-4782-8983-6366F629E689}" srcOrd="0" destOrd="0" parTransId="{C6FA4CEE-363F-4771-A56D-5C94634B045B}" sibTransId="{9501A691-3D6C-4EF3-8BE8-E62C460D3293}"/>
    <dgm:cxn modelId="{AB5EAB7E-6D6C-4231-AA0E-D1B22033AD65}" srcId="{8C07702D-175F-49B4-86D9-101042AD88E8}" destId="{AA5B870F-407E-4555-944B-9962FC63357F}" srcOrd="5" destOrd="0" parTransId="{95F04C08-EF04-4162-89E8-2FD161D8A24F}" sibTransId="{2EE567DF-A5F0-4A29-965D-67BC3BC4AEDF}"/>
    <dgm:cxn modelId="{BB8B7690-4C48-4A55-BCCF-677D13254012}" type="presOf" srcId="{38E8FEF1-CF24-4C40-A3F1-6F781FF00497}" destId="{07FCC164-0933-4375-97F5-7F06D0E1F555}" srcOrd="0" destOrd="0" presId="urn:microsoft.com/office/officeart/2008/layout/HexagonCluster"/>
    <dgm:cxn modelId="{81ADE398-CC6C-4E78-9A3A-717F4CBA1F72}" type="presOf" srcId="{8C07702D-175F-49B4-86D9-101042AD88E8}" destId="{EA13C35C-9414-49A3-BD8E-D080D15C10E0}" srcOrd="0" destOrd="0" presId="urn:microsoft.com/office/officeart/2008/layout/HexagonCluster"/>
    <dgm:cxn modelId="{6B6AF1A2-3F20-4AEE-A4E8-9F34A564A7E5}" type="presOf" srcId="{6A626F44-B93B-4782-8983-6366F629E689}" destId="{07CFC469-8A31-4943-B115-F581006E7E82}" srcOrd="0" destOrd="0" presId="urn:microsoft.com/office/officeart/2008/layout/HexagonCluster"/>
    <dgm:cxn modelId="{4DE89DB2-B139-4C25-ACDD-CA0A23B5B9AB}" type="presOf" srcId="{53CB1452-C5E4-4C8D-BB74-CA9CBB3D35E7}" destId="{42D57503-B485-48EC-B219-8076373E4986}" srcOrd="0" destOrd="0" presId="urn:microsoft.com/office/officeart/2008/layout/HexagonCluster"/>
    <dgm:cxn modelId="{30B1CEB8-F08F-417C-A034-EEC176D0164B}" type="presOf" srcId="{DF205082-A14F-48E9-A546-A9CD8117AA62}" destId="{E2BD217F-B033-42B2-9992-0756D918C4BB}" srcOrd="0" destOrd="0" presId="urn:microsoft.com/office/officeart/2008/layout/HexagonCluster"/>
    <dgm:cxn modelId="{12A8F9BC-E0DF-4E10-956B-D288E0E089AB}" type="presOf" srcId="{8E7C025D-937F-4683-900A-D4ECBABA2E6B}" destId="{E90B156B-CF9F-4347-8C9F-DFC4EB8ADD0A}" srcOrd="0" destOrd="0" presId="urn:microsoft.com/office/officeart/2008/layout/HexagonCluster"/>
    <dgm:cxn modelId="{DE477DBD-3040-4553-A859-BAF9033A8A24}" type="presOf" srcId="{E9E9AB3D-DCDF-438B-B99D-E324AC4AB518}" destId="{1D8B4106-3946-4C40-B59E-53D7393F26C4}" srcOrd="0" destOrd="0" presId="urn:microsoft.com/office/officeart/2008/layout/HexagonCluster"/>
    <dgm:cxn modelId="{483425C4-97A0-4845-B54D-5EA0B31EB7BC}" type="presOf" srcId="{7503ED60-F59B-4B15-BB1C-5B31387DF2CC}" destId="{113972BA-B587-4F12-87C9-346BE8EF85B9}" srcOrd="0" destOrd="0" presId="urn:microsoft.com/office/officeart/2008/layout/HexagonCluster"/>
    <dgm:cxn modelId="{A09374DE-FC65-4870-B2AF-D01A6A73421D}" type="presOf" srcId="{2EE567DF-A5F0-4A29-965D-67BC3BC4AEDF}" destId="{7C58E4B2-18E9-440B-826D-2B9B055ED188}" srcOrd="0" destOrd="0" presId="urn:microsoft.com/office/officeart/2008/layout/HexagonCluster"/>
    <dgm:cxn modelId="{AEC1E9E0-0029-4BA8-92D6-326A4F77F590}" srcId="{8C07702D-175F-49B4-86D9-101042AD88E8}" destId="{F7363E80-2AB3-49C1-8739-BB9C64F7CC7F}" srcOrd="3" destOrd="0" parTransId="{07627584-F666-4059-9B45-E200C7B9560C}" sibTransId="{53CB1452-C5E4-4C8D-BB74-CA9CBB3D35E7}"/>
    <dgm:cxn modelId="{074184EE-37B5-40B9-892E-2B44114B2A31}" srcId="{8C07702D-175F-49B4-86D9-101042AD88E8}" destId="{53096478-7F15-4BE7-9D1B-E870022FB533}" srcOrd="2" destOrd="0" parTransId="{846B411F-B024-4584-89B5-94C981F3A2BC}" sibTransId="{3E69805F-9F38-4394-98FE-5C050EC38FA6}"/>
    <dgm:cxn modelId="{C40C57F9-436E-47B3-B880-451D0E734DA6}" srcId="{8C07702D-175F-49B4-86D9-101042AD88E8}" destId="{7CB2AF4B-581F-4CE5-8423-DC96F7613C92}" srcOrd="6" destOrd="0" parTransId="{43626ED1-7BB4-4077-9AC4-7408A2F5F279}" sibTransId="{7503ED60-F59B-4B15-BB1C-5B31387DF2CC}"/>
    <dgm:cxn modelId="{4C1FBFFA-FE9E-4599-BD0E-B445619EA5CB}" type="presOf" srcId="{9501A691-3D6C-4EF3-8BE8-E62C460D3293}" destId="{6ABAFD42-9986-4CE1-964E-1D9A533DD67C}" srcOrd="0" destOrd="0" presId="urn:microsoft.com/office/officeart/2008/layout/HexagonCluster"/>
    <dgm:cxn modelId="{218CA954-B521-4B76-AF9F-5B3C54573D91}" type="presParOf" srcId="{EA13C35C-9414-49A3-BD8E-D080D15C10E0}" destId="{5862D157-DA3A-47DF-A5D0-E7AC28E9FDA8}" srcOrd="0" destOrd="0" presId="urn:microsoft.com/office/officeart/2008/layout/HexagonCluster"/>
    <dgm:cxn modelId="{9B963CF2-4661-4D78-88BC-355887D2D5FF}" type="presParOf" srcId="{5862D157-DA3A-47DF-A5D0-E7AC28E9FDA8}" destId="{07CFC469-8A31-4943-B115-F581006E7E82}" srcOrd="0" destOrd="0" presId="urn:microsoft.com/office/officeart/2008/layout/HexagonCluster"/>
    <dgm:cxn modelId="{25FD383C-ED1C-4E43-B1A6-583C39C6DA3B}" type="presParOf" srcId="{EA13C35C-9414-49A3-BD8E-D080D15C10E0}" destId="{79CC8AC8-4324-4A65-AC69-B0FD64274329}" srcOrd="1" destOrd="0" presId="urn:microsoft.com/office/officeart/2008/layout/HexagonCluster"/>
    <dgm:cxn modelId="{B9506B29-237C-417E-9BE8-E5070F7D7FDC}" type="presParOf" srcId="{79CC8AC8-4324-4A65-AC69-B0FD64274329}" destId="{3C1369C4-BB5F-492C-A384-A12764CEDE99}" srcOrd="0" destOrd="0" presId="urn:microsoft.com/office/officeart/2008/layout/HexagonCluster"/>
    <dgm:cxn modelId="{E94AEA0B-574E-4456-B2D0-3CF06CD07804}" type="presParOf" srcId="{EA13C35C-9414-49A3-BD8E-D080D15C10E0}" destId="{6E90D750-B28B-4358-9459-662681577FFE}" srcOrd="2" destOrd="0" presId="urn:microsoft.com/office/officeart/2008/layout/HexagonCluster"/>
    <dgm:cxn modelId="{4A99D5D2-D1EF-4258-BE19-429AF545881D}" type="presParOf" srcId="{6E90D750-B28B-4358-9459-662681577FFE}" destId="{6ABAFD42-9986-4CE1-964E-1D9A533DD67C}" srcOrd="0" destOrd="0" presId="urn:microsoft.com/office/officeart/2008/layout/HexagonCluster"/>
    <dgm:cxn modelId="{22143EB2-8DD7-477C-86EC-95B855ED13BE}" type="presParOf" srcId="{EA13C35C-9414-49A3-BD8E-D080D15C10E0}" destId="{A621F04D-ED7B-41CA-BAD6-BD79022F1AC3}" srcOrd="3" destOrd="0" presId="urn:microsoft.com/office/officeart/2008/layout/HexagonCluster"/>
    <dgm:cxn modelId="{837538B4-0C3D-424C-984E-11A1770EB74F}" type="presParOf" srcId="{A621F04D-ED7B-41CA-BAD6-BD79022F1AC3}" destId="{3BDB9141-0810-4CB6-AE03-8284C545FCFC}" srcOrd="0" destOrd="0" presId="urn:microsoft.com/office/officeart/2008/layout/HexagonCluster"/>
    <dgm:cxn modelId="{7377DE70-AC61-44C6-9431-07936ADA6257}" type="presParOf" srcId="{EA13C35C-9414-49A3-BD8E-D080D15C10E0}" destId="{26B688D2-77E7-402A-8532-2874E0663464}" srcOrd="4" destOrd="0" presId="urn:microsoft.com/office/officeart/2008/layout/HexagonCluster"/>
    <dgm:cxn modelId="{5EAB02F1-F5DC-4A78-B82E-1D49206AA1EB}" type="presParOf" srcId="{26B688D2-77E7-402A-8532-2874E0663464}" destId="{1D8B4106-3946-4C40-B59E-53D7393F26C4}" srcOrd="0" destOrd="0" presId="urn:microsoft.com/office/officeart/2008/layout/HexagonCluster"/>
    <dgm:cxn modelId="{18044FF1-216E-48AE-9DA2-23CCC1AB3528}" type="presParOf" srcId="{EA13C35C-9414-49A3-BD8E-D080D15C10E0}" destId="{FBA254B3-59C6-4DAD-886C-AD84E85D18D3}" srcOrd="5" destOrd="0" presId="urn:microsoft.com/office/officeart/2008/layout/HexagonCluster"/>
    <dgm:cxn modelId="{974ECEA7-1D37-476C-BC14-D308A04A699A}" type="presParOf" srcId="{FBA254B3-59C6-4DAD-886C-AD84E85D18D3}" destId="{45564FE3-70C1-4E1A-86DC-544A3B6A676A}" srcOrd="0" destOrd="0" presId="urn:microsoft.com/office/officeart/2008/layout/HexagonCluster"/>
    <dgm:cxn modelId="{52F24A63-7A85-4A04-97EE-B9A57B689248}" type="presParOf" srcId="{EA13C35C-9414-49A3-BD8E-D080D15C10E0}" destId="{21DC3AEE-6D8A-4FCB-8C93-CEA6BCBB50CA}" srcOrd="6" destOrd="0" presId="urn:microsoft.com/office/officeart/2008/layout/HexagonCluster"/>
    <dgm:cxn modelId="{6EEB7728-6A0D-48C7-8429-7BF811168318}" type="presParOf" srcId="{21DC3AEE-6D8A-4FCB-8C93-CEA6BCBB50CA}" destId="{07FCC164-0933-4375-97F5-7F06D0E1F555}" srcOrd="0" destOrd="0" presId="urn:microsoft.com/office/officeart/2008/layout/HexagonCluster"/>
    <dgm:cxn modelId="{DF35512F-7880-4A0F-9784-C42890893860}" type="presParOf" srcId="{EA13C35C-9414-49A3-BD8E-D080D15C10E0}" destId="{B7454257-F6BF-4898-91C2-67907A57C715}" srcOrd="7" destOrd="0" presId="urn:microsoft.com/office/officeart/2008/layout/HexagonCluster"/>
    <dgm:cxn modelId="{FDD3BF3C-B25A-4824-956C-E833FFFD260C}" type="presParOf" srcId="{B7454257-F6BF-4898-91C2-67907A57C715}" destId="{41B301FF-B501-4154-B8D3-D7DD395B6530}" srcOrd="0" destOrd="0" presId="urn:microsoft.com/office/officeart/2008/layout/HexagonCluster"/>
    <dgm:cxn modelId="{22E7504C-9440-4969-96DE-706CA493A10B}" type="presParOf" srcId="{EA13C35C-9414-49A3-BD8E-D080D15C10E0}" destId="{A8FA06D4-FD6F-4ACC-88CB-540EF2284A20}" srcOrd="8" destOrd="0" presId="urn:microsoft.com/office/officeart/2008/layout/HexagonCluster"/>
    <dgm:cxn modelId="{6CFB71D4-14FA-4BFC-9CA3-F1205B737714}" type="presParOf" srcId="{A8FA06D4-FD6F-4ACC-88CB-540EF2284A20}" destId="{7101C80B-12C5-443E-BD68-0E5FBBCAA11D}" srcOrd="0" destOrd="0" presId="urn:microsoft.com/office/officeart/2008/layout/HexagonCluster"/>
    <dgm:cxn modelId="{759A4FFC-BD16-4C70-9BD2-D3A789C042E9}" type="presParOf" srcId="{EA13C35C-9414-49A3-BD8E-D080D15C10E0}" destId="{CBD4DBB1-EA97-43C4-858B-763572618905}" srcOrd="9" destOrd="0" presId="urn:microsoft.com/office/officeart/2008/layout/HexagonCluster"/>
    <dgm:cxn modelId="{AB17B61A-7281-4579-A519-2A72B7139388}" type="presParOf" srcId="{CBD4DBB1-EA97-43C4-858B-763572618905}" destId="{BE54CC6F-9A41-437B-A486-DA7D7AB1E5FA}" srcOrd="0" destOrd="0" presId="urn:microsoft.com/office/officeart/2008/layout/HexagonCluster"/>
    <dgm:cxn modelId="{DDFFFEAD-8705-4DD4-B695-4BD95065E169}" type="presParOf" srcId="{EA13C35C-9414-49A3-BD8E-D080D15C10E0}" destId="{A567BC88-8320-4A61-A7CC-5E38E59C584B}" srcOrd="10" destOrd="0" presId="urn:microsoft.com/office/officeart/2008/layout/HexagonCluster"/>
    <dgm:cxn modelId="{A79EA5BD-806E-4A28-8BB6-C8520E1A9202}" type="presParOf" srcId="{A567BC88-8320-4A61-A7CC-5E38E59C584B}" destId="{7D6103B8-B759-4140-B878-079B6D261001}" srcOrd="0" destOrd="0" presId="urn:microsoft.com/office/officeart/2008/layout/HexagonCluster"/>
    <dgm:cxn modelId="{51C60F89-A18E-464C-8CED-EA8C2A30AE59}" type="presParOf" srcId="{EA13C35C-9414-49A3-BD8E-D080D15C10E0}" destId="{2B120491-DD88-464D-A368-BDC85D00D3D0}" srcOrd="11" destOrd="0" presId="urn:microsoft.com/office/officeart/2008/layout/HexagonCluster"/>
    <dgm:cxn modelId="{88D2A4F6-1132-458D-A53F-B1644D57C4BC}" type="presParOf" srcId="{2B120491-DD88-464D-A368-BDC85D00D3D0}" destId="{FD9A1A28-D311-4575-B5A3-E776EB586246}" srcOrd="0" destOrd="0" presId="urn:microsoft.com/office/officeart/2008/layout/HexagonCluster"/>
    <dgm:cxn modelId="{4A5CEE00-A6F3-4C1A-A021-D6C667D2755A}" type="presParOf" srcId="{EA13C35C-9414-49A3-BD8E-D080D15C10E0}" destId="{44EFAF81-D41F-4241-ABFC-AEABC6714D33}" srcOrd="12" destOrd="0" presId="urn:microsoft.com/office/officeart/2008/layout/HexagonCluster"/>
    <dgm:cxn modelId="{B454606F-7018-4F5A-8DA9-1CD43BED75DA}" type="presParOf" srcId="{44EFAF81-D41F-4241-ABFC-AEABC6714D33}" destId="{0967E10B-28ED-4C27-9C64-C4848B5DB99F}" srcOrd="0" destOrd="0" presId="urn:microsoft.com/office/officeart/2008/layout/HexagonCluster"/>
    <dgm:cxn modelId="{7A71A9F0-31D6-4419-BE4C-5FDC5DD58ADD}" type="presParOf" srcId="{EA13C35C-9414-49A3-BD8E-D080D15C10E0}" destId="{2D9CA102-D0A7-4342-9EA0-7F7253A73272}" srcOrd="13" destOrd="0" presId="urn:microsoft.com/office/officeart/2008/layout/HexagonCluster"/>
    <dgm:cxn modelId="{3DC5965E-BF48-414C-925B-0D80C4CB10A7}" type="presParOf" srcId="{2D9CA102-D0A7-4342-9EA0-7F7253A73272}" destId="{1C3AFE9C-17D9-42B4-8C63-98F2646C9694}" srcOrd="0" destOrd="0" presId="urn:microsoft.com/office/officeart/2008/layout/HexagonCluster"/>
    <dgm:cxn modelId="{2C4F2230-FAEA-4FDB-B5AD-D7F58F86E190}" type="presParOf" srcId="{EA13C35C-9414-49A3-BD8E-D080D15C10E0}" destId="{FA9CCFCA-B7B9-445C-B94A-F36037CDB10E}" srcOrd="14" destOrd="0" presId="urn:microsoft.com/office/officeart/2008/layout/HexagonCluster"/>
    <dgm:cxn modelId="{B50701E4-1B71-4896-8DBE-52E25A8BA30A}" type="presParOf" srcId="{FA9CCFCA-B7B9-445C-B94A-F36037CDB10E}" destId="{42D57503-B485-48EC-B219-8076373E4986}" srcOrd="0" destOrd="0" presId="urn:microsoft.com/office/officeart/2008/layout/HexagonCluster"/>
    <dgm:cxn modelId="{735FFD8A-043B-4923-822C-C095756D62C5}" type="presParOf" srcId="{EA13C35C-9414-49A3-BD8E-D080D15C10E0}" destId="{ACD51189-52F0-4F3E-8F97-BAD5709A6E72}" srcOrd="15" destOrd="0" presId="urn:microsoft.com/office/officeart/2008/layout/HexagonCluster"/>
    <dgm:cxn modelId="{A594E601-910C-42D8-87A7-9E2FFB867D8C}" type="presParOf" srcId="{ACD51189-52F0-4F3E-8F97-BAD5709A6E72}" destId="{0AAD6F8B-1F22-45D7-BC71-EF108E6F1513}" srcOrd="0" destOrd="0" presId="urn:microsoft.com/office/officeart/2008/layout/HexagonCluster"/>
    <dgm:cxn modelId="{87D86848-E3AD-466E-8681-A922249BE09E}" type="presParOf" srcId="{EA13C35C-9414-49A3-BD8E-D080D15C10E0}" destId="{2498B24E-800D-44A2-9581-C0F2A01A2F4B}" srcOrd="16" destOrd="0" presId="urn:microsoft.com/office/officeart/2008/layout/HexagonCluster"/>
    <dgm:cxn modelId="{2D46E3A2-4D13-4DDD-92BA-684F7859A0CF}" type="presParOf" srcId="{2498B24E-800D-44A2-9581-C0F2A01A2F4B}" destId="{E90B156B-CF9F-4347-8C9F-DFC4EB8ADD0A}" srcOrd="0" destOrd="0" presId="urn:microsoft.com/office/officeart/2008/layout/HexagonCluster"/>
    <dgm:cxn modelId="{4C89D105-2F83-4DEF-A31A-9EEE31497605}" type="presParOf" srcId="{EA13C35C-9414-49A3-BD8E-D080D15C10E0}" destId="{AFB917F2-D8ED-4B11-8426-C6F91A2AFAB6}" srcOrd="17" destOrd="0" presId="urn:microsoft.com/office/officeart/2008/layout/HexagonCluster"/>
    <dgm:cxn modelId="{1F0A742E-99BF-40C7-8731-FFB8AA873C5E}" type="presParOf" srcId="{AFB917F2-D8ED-4B11-8426-C6F91A2AFAB6}" destId="{BFE01730-038B-45F7-B129-4EBD3C236DE2}" srcOrd="0" destOrd="0" presId="urn:microsoft.com/office/officeart/2008/layout/HexagonCluster"/>
    <dgm:cxn modelId="{665708B4-4C6F-4797-A96B-E690B3631274}" type="presParOf" srcId="{EA13C35C-9414-49A3-BD8E-D080D15C10E0}" destId="{9F18D8A9-895F-408D-976D-8AFC13E46A4A}" srcOrd="18" destOrd="0" presId="urn:microsoft.com/office/officeart/2008/layout/HexagonCluster"/>
    <dgm:cxn modelId="{504D2D74-8B25-487F-BFE4-4D699107590E}" type="presParOf" srcId="{9F18D8A9-895F-408D-976D-8AFC13E46A4A}" destId="{DCCB5145-C4D4-42B5-B3CC-8E3EBFFEBB63}" srcOrd="0" destOrd="0" presId="urn:microsoft.com/office/officeart/2008/layout/HexagonCluster"/>
    <dgm:cxn modelId="{A324B65B-F7D6-4542-91D7-44ED6919BC1D}" type="presParOf" srcId="{EA13C35C-9414-49A3-BD8E-D080D15C10E0}" destId="{0F060D01-00F8-41F1-8C1A-AC2690F5CCDD}" srcOrd="19" destOrd="0" presId="urn:microsoft.com/office/officeart/2008/layout/HexagonCluster"/>
    <dgm:cxn modelId="{84D83CBA-16CE-450B-8A59-9EFC442A1EE9}" type="presParOf" srcId="{0F060D01-00F8-41F1-8C1A-AC2690F5CCDD}" destId="{73F03C5A-A346-4862-BF5C-FB44968A41B4}" srcOrd="0" destOrd="0" presId="urn:microsoft.com/office/officeart/2008/layout/HexagonCluster"/>
    <dgm:cxn modelId="{B275B0AC-A8CF-4BA8-9AE4-591235D7953A}" type="presParOf" srcId="{EA13C35C-9414-49A3-BD8E-D080D15C10E0}" destId="{158A8959-582D-4C0C-89F1-54606806E2DA}" srcOrd="20" destOrd="0" presId="urn:microsoft.com/office/officeart/2008/layout/HexagonCluster"/>
    <dgm:cxn modelId="{7EBDC50A-5F8E-452C-92BB-CA99974CE0BC}" type="presParOf" srcId="{158A8959-582D-4C0C-89F1-54606806E2DA}" destId="{A340F9CC-1327-4906-B321-0EFC4D1EC5DD}" srcOrd="0" destOrd="0" presId="urn:microsoft.com/office/officeart/2008/layout/HexagonCluster"/>
    <dgm:cxn modelId="{5AD3102F-D997-4331-995D-07A7FCEB9846}" type="presParOf" srcId="{EA13C35C-9414-49A3-BD8E-D080D15C10E0}" destId="{1A1E6E30-A0B7-4F00-A205-3747B7C57D84}" srcOrd="21" destOrd="0" presId="urn:microsoft.com/office/officeart/2008/layout/HexagonCluster"/>
    <dgm:cxn modelId="{AF5F2608-8ED0-4D1B-B542-B9221BEB73C8}" type="presParOf" srcId="{1A1E6E30-A0B7-4F00-A205-3747B7C57D84}" destId="{4686E2ED-6847-4518-8ECC-32F2E796D2C4}" srcOrd="0" destOrd="0" presId="urn:microsoft.com/office/officeart/2008/layout/HexagonCluster"/>
    <dgm:cxn modelId="{08173210-2169-402B-9CA0-D67583E06ABD}" type="presParOf" srcId="{EA13C35C-9414-49A3-BD8E-D080D15C10E0}" destId="{810B14E5-729C-49BC-98EF-9E8ED813BE9E}" srcOrd="22" destOrd="0" presId="urn:microsoft.com/office/officeart/2008/layout/HexagonCluster"/>
    <dgm:cxn modelId="{E0324480-47E5-4601-AFE5-40E1BE06D351}" type="presParOf" srcId="{810B14E5-729C-49BC-98EF-9E8ED813BE9E}" destId="{7C58E4B2-18E9-440B-826D-2B9B055ED188}" srcOrd="0" destOrd="0" presId="urn:microsoft.com/office/officeart/2008/layout/HexagonCluster"/>
    <dgm:cxn modelId="{D36F51C4-0565-4346-B5CE-F48645A07FCE}" type="presParOf" srcId="{EA13C35C-9414-49A3-BD8E-D080D15C10E0}" destId="{4022D3B1-B013-482E-BDE0-4080785CD4D9}" srcOrd="23" destOrd="0" presId="urn:microsoft.com/office/officeart/2008/layout/HexagonCluster"/>
    <dgm:cxn modelId="{70E80A7B-76D5-4DFF-A6AE-8C8329134DF1}" type="presParOf" srcId="{4022D3B1-B013-482E-BDE0-4080785CD4D9}" destId="{A71863EB-52DF-42F8-B49B-1CD6D98B7774}" srcOrd="0" destOrd="0" presId="urn:microsoft.com/office/officeart/2008/layout/HexagonCluster"/>
    <dgm:cxn modelId="{48A007E4-FFED-4126-9946-175192A1A1E6}" type="presParOf" srcId="{EA13C35C-9414-49A3-BD8E-D080D15C10E0}" destId="{6A689C88-7EC8-47B7-ABF7-FCE074518EFF}" srcOrd="24" destOrd="0" presId="urn:microsoft.com/office/officeart/2008/layout/HexagonCluster"/>
    <dgm:cxn modelId="{4DD44B75-B23B-449E-A646-A5EE7E69C1DC}" type="presParOf" srcId="{6A689C88-7EC8-47B7-ABF7-FCE074518EFF}" destId="{29C6FDD8-B6BD-44AA-A9EE-2383583BDF43}" srcOrd="0" destOrd="0" presId="urn:microsoft.com/office/officeart/2008/layout/HexagonCluster"/>
    <dgm:cxn modelId="{737B7A0A-9B8F-42EE-B943-4AB0CB8652E3}" type="presParOf" srcId="{EA13C35C-9414-49A3-BD8E-D080D15C10E0}" destId="{53AB233B-697D-4014-AD1A-A358E09EB32E}" srcOrd="25" destOrd="0" presId="urn:microsoft.com/office/officeart/2008/layout/HexagonCluster"/>
    <dgm:cxn modelId="{B288BEDA-9E3E-4379-84C8-C71AE36B0FC4}" type="presParOf" srcId="{53AB233B-697D-4014-AD1A-A358E09EB32E}" destId="{75BE61A4-3FCA-4990-846A-2A6413F218DD}" srcOrd="0" destOrd="0" presId="urn:microsoft.com/office/officeart/2008/layout/HexagonCluster"/>
    <dgm:cxn modelId="{5892E8B6-ACF5-4974-80A7-A786F49C3AA9}" type="presParOf" srcId="{EA13C35C-9414-49A3-BD8E-D080D15C10E0}" destId="{84EDBA2E-00CF-4CAD-B0DD-2DFE0FC685B7}" srcOrd="26" destOrd="0" presId="urn:microsoft.com/office/officeart/2008/layout/HexagonCluster"/>
    <dgm:cxn modelId="{40FAF2C5-D70F-4C57-BE5B-59BF4F38FDF6}" type="presParOf" srcId="{84EDBA2E-00CF-4CAD-B0DD-2DFE0FC685B7}" destId="{113972BA-B587-4F12-87C9-346BE8EF85B9}" srcOrd="0" destOrd="0" presId="urn:microsoft.com/office/officeart/2008/layout/HexagonCluster"/>
    <dgm:cxn modelId="{8F2AE77C-6249-46FF-904F-9AA3E8F9F76E}" type="presParOf" srcId="{EA13C35C-9414-49A3-BD8E-D080D15C10E0}" destId="{414F7C84-F0FC-4E96-A720-C6A297CF8F29}" srcOrd="27" destOrd="0" presId="urn:microsoft.com/office/officeart/2008/layout/HexagonCluster"/>
    <dgm:cxn modelId="{6A0BEE40-FB03-49E0-B870-9E3A85CA1A68}" type="presParOf" srcId="{414F7C84-F0FC-4E96-A720-C6A297CF8F29}" destId="{11113006-B30E-493F-A0CA-AEAC719659FF}" srcOrd="0" destOrd="0" presId="urn:microsoft.com/office/officeart/2008/layout/HexagonCluster"/>
    <dgm:cxn modelId="{8923D8B7-FCD9-4796-8386-9266DB0E1A3A}" type="presParOf" srcId="{EA13C35C-9414-49A3-BD8E-D080D15C10E0}" destId="{6AAB7F72-6BE1-4153-BCFE-0A1AD9283A85}" srcOrd="28" destOrd="0" presId="urn:microsoft.com/office/officeart/2008/layout/HexagonCluster"/>
    <dgm:cxn modelId="{D7324A0E-8FF4-47B0-9DD8-A050981720BA}" type="presParOf" srcId="{6AAB7F72-6BE1-4153-BCFE-0A1AD9283A85}" destId="{917D406F-4A64-4604-A0D8-5BF64499C329}" srcOrd="0" destOrd="0" presId="urn:microsoft.com/office/officeart/2008/layout/HexagonCluster"/>
    <dgm:cxn modelId="{973E6DF5-9ACF-4996-BF96-1C3EA2337819}" type="presParOf" srcId="{EA13C35C-9414-49A3-BD8E-D080D15C10E0}" destId="{8B421AD8-82FE-4369-94C5-EF0012976DA7}" srcOrd="29" destOrd="0" presId="urn:microsoft.com/office/officeart/2008/layout/HexagonCluster"/>
    <dgm:cxn modelId="{09576136-6125-47EB-8C60-A9D52EF755F3}" type="presParOf" srcId="{8B421AD8-82FE-4369-94C5-EF0012976DA7}" destId="{68511656-09AF-4F6E-9D61-DF54521FC469}" srcOrd="0" destOrd="0" presId="urn:microsoft.com/office/officeart/2008/layout/HexagonCluster"/>
    <dgm:cxn modelId="{183CFCB9-F377-47E3-BA90-67BF2D4692D8}" type="presParOf" srcId="{EA13C35C-9414-49A3-BD8E-D080D15C10E0}" destId="{26001A23-71A9-4DA3-8E47-00D54C32A82B}" srcOrd="30" destOrd="0" presId="urn:microsoft.com/office/officeart/2008/layout/HexagonCluster"/>
    <dgm:cxn modelId="{FDFE6B39-B4B6-44EB-98B0-E7AAE746D543}" type="presParOf" srcId="{26001A23-71A9-4DA3-8E47-00D54C32A82B}" destId="{E2BD217F-B033-42B2-9992-0756D918C4BB}" srcOrd="0" destOrd="0" presId="urn:microsoft.com/office/officeart/2008/layout/HexagonCluster"/>
    <dgm:cxn modelId="{ADEDAAE9-DAC5-4EC1-AFD1-BB50C43DCE3C}" type="presParOf" srcId="{EA13C35C-9414-49A3-BD8E-D080D15C10E0}" destId="{60E6EE6E-65F1-450B-866E-5259278A8871}" srcOrd="31" destOrd="0" presId="urn:microsoft.com/office/officeart/2008/layout/HexagonCluster"/>
    <dgm:cxn modelId="{AC8E45F3-45FE-49BB-8A14-428662818032}" type="presParOf" srcId="{60E6EE6E-65F1-450B-866E-5259278A8871}" destId="{0702931F-5A04-4B71-8C14-55BFA4FA7C09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6AFB5-0C99-4A71-B20B-C38DDE08B2C1}">
      <dsp:nvSpPr>
        <dsp:cNvPr id="0" name=""/>
        <dsp:cNvSpPr/>
      </dsp:nvSpPr>
      <dsp:spPr>
        <a:xfrm>
          <a:off x="0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Товарная (потребительская)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0" y="0"/>
        <a:ext cx="2092851" cy="1089588"/>
      </dsp:txXfrm>
    </dsp:sp>
    <dsp:sp modelId="{35A6B87E-137F-4CFF-9600-8EE6545D8830}">
      <dsp:nvSpPr>
        <dsp:cNvPr id="0" name=""/>
        <dsp:cNvSpPr/>
      </dsp:nvSpPr>
      <dsp:spPr>
        <a:xfrm>
          <a:off x="2255779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Судебная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baseline="0" dirty="0"/>
        </a:p>
      </dsp:txBody>
      <dsp:txXfrm>
        <a:off x="2255779" y="0"/>
        <a:ext cx="2092851" cy="1089588"/>
      </dsp:txXfrm>
    </dsp:sp>
    <dsp:sp modelId="{BE34F4D7-279C-4FD4-BF16-6AF52DA3800C}">
      <dsp:nvSpPr>
        <dsp:cNvPr id="0" name=""/>
        <dsp:cNvSpPr/>
      </dsp:nvSpPr>
      <dsp:spPr>
        <a:xfrm>
          <a:off x="4485439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Контрактная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4485439" y="0"/>
        <a:ext cx="2092851" cy="1089588"/>
      </dsp:txXfrm>
    </dsp:sp>
    <dsp:sp modelId="{9B2DD35A-07FB-4F7D-8DC9-8DC4362ABEB4}">
      <dsp:nvSpPr>
        <dsp:cNvPr id="0" name=""/>
        <dsp:cNvSpPr/>
      </dsp:nvSpPr>
      <dsp:spPr>
        <a:xfrm>
          <a:off x="6755408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baseline="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Страховая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6755408" y="0"/>
        <a:ext cx="2092851" cy="1089588"/>
      </dsp:txXfrm>
    </dsp:sp>
    <dsp:sp modelId="{596B8D2B-D589-4403-B8DF-8E22A97A120E}">
      <dsp:nvSpPr>
        <dsp:cNvPr id="0" name=""/>
        <dsp:cNvSpPr/>
      </dsp:nvSpPr>
      <dsp:spPr>
        <a:xfrm>
          <a:off x="9005223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ФЗ-44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9005223" y="0"/>
        <a:ext cx="2092851" cy="1089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E7C84-42F3-426A-8E28-144B01607179}">
      <dsp:nvSpPr>
        <dsp:cNvPr id="0" name=""/>
        <dsp:cNvSpPr/>
      </dsp:nvSpPr>
      <dsp:spPr>
        <a:xfrm>
          <a:off x="5132960" y="1085981"/>
          <a:ext cx="4485105" cy="47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07"/>
              </a:lnTo>
              <a:lnTo>
                <a:pt x="4485105" y="289007"/>
              </a:lnTo>
              <a:lnTo>
                <a:pt x="4485105" y="47809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6B149-AEB9-43A4-8EA4-F0ED92C01EE0}">
      <dsp:nvSpPr>
        <dsp:cNvPr id="0" name=""/>
        <dsp:cNvSpPr/>
      </dsp:nvSpPr>
      <dsp:spPr>
        <a:xfrm>
          <a:off x="3021829" y="1085981"/>
          <a:ext cx="2111131" cy="1230248"/>
        </a:xfrm>
        <a:custGeom>
          <a:avLst/>
          <a:gdLst/>
          <a:ahLst/>
          <a:cxnLst/>
          <a:rect l="0" t="0" r="0" b="0"/>
          <a:pathLst>
            <a:path>
              <a:moveTo>
                <a:pt x="2111131" y="0"/>
              </a:moveTo>
              <a:lnTo>
                <a:pt x="2111131" y="1041165"/>
              </a:lnTo>
              <a:lnTo>
                <a:pt x="0" y="1041165"/>
              </a:lnTo>
              <a:lnTo>
                <a:pt x="0" y="123024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856C2-0C97-403B-801A-1466B2ED3052}">
      <dsp:nvSpPr>
        <dsp:cNvPr id="0" name=""/>
        <dsp:cNvSpPr/>
      </dsp:nvSpPr>
      <dsp:spPr>
        <a:xfrm>
          <a:off x="5132960" y="1085981"/>
          <a:ext cx="155445" cy="1732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062"/>
              </a:lnTo>
              <a:lnTo>
                <a:pt x="155445" y="1543062"/>
              </a:lnTo>
              <a:lnTo>
                <a:pt x="155445" y="1732146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DD3F7-6BC0-466A-A377-A1FC5ED2B1FD}">
      <dsp:nvSpPr>
        <dsp:cNvPr id="0" name=""/>
        <dsp:cNvSpPr/>
      </dsp:nvSpPr>
      <dsp:spPr>
        <a:xfrm>
          <a:off x="5132960" y="1085981"/>
          <a:ext cx="2344208" cy="127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120"/>
              </a:lnTo>
              <a:lnTo>
                <a:pt x="2344208" y="1088120"/>
              </a:lnTo>
              <a:lnTo>
                <a:pt x="2344208" y="127720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11E57-074E-44F7-A655-AE88E3026F43}">
      <dsp:nvSpPr>
        <dsp:cNvPr id="0" name=""/>
        <dsp:cNvSpPr/>
      </dsp:nvSpPr>
      <dsp:spPr>
        <a:xfrm>
          <a:off x="995084" y="1085981"/>
          <a:ext cx="4137876" cy="478091"/>
        </a:xfrm>
        <a:custGeom>
          <a:avLst/>
          <a:gdLst/>
          <a:ahLst/>
          <a:cxnLst/>
          <a:rect l="0" t="0" r="0" b="0"/>
          <a:pathLst>
            <a:path>
              <a:moveTo>
                <a:pt x="4137876" y="0"/>
              </a:moveTo>
              <a:lnTo>
                <a:pt x="4137876" y="289007"/>
              </a:lnTo>
              <a:lnTo>
                <a:pt x="0" y="289007"/>
              </a:lnTo>
              <a:lnTo>
                <a:pt x="0" y="47809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3E192-C5FB-4296-9CB4-1DAEE63997FC}">
      <dsp:nvSpPr>
        <dsp:cNvPr id="0" name=""/>
        <dsp:cNvSpPr/>
      </dsp:nvSpPr>
      <dsp:spPr>
        <a:xfrm>
          <a:off x="3654855" y="0"/>
          <a:ext cx="2956210" cy="1085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Заказчики экспертизы</a:t>
          </a:r>
          <a:endParaRPr lang="ru-RU" sz="2400" kern="1200" dirty="0"/>
        </a:p>
      </dsp:txBody>
      <dsp:txXfrm>
        <a:off x="3707868" y="53013"/>
        <a:ext cx="2850184" cy="979955"/>
      </dsp:txXfrm>
    </dsp:sp>
    <dsp:sp modelId="{46F163E3-6796-4971-BBBD-06A5881B2FCB}">
      <dsp:nvSpPr>
        <dsp:cNvPr id="0" name=""/>
        <dsp:cNvSpPr/>
      </dsp:nvSpPr>
      <dsp:spPr>
        <a:xfrm>
          <a:off x="94684" y="1564072"/>
          <a:ext cx="1800799" cy="16382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u-RU" altLang="ru-RU" sz="1600" kern="1200" dirty="0"/>
            <a:t>Юридические лица, в том числе индивидуальные предприниматели</a:t>
          </a:r>
          <a:endParaRPr lang="ru-RU" sz="1600" kern="1200" dirty="0"/>
        </a:p>
      </dsp:txBody>
      <dsp:txXfrm>
        <a:off x="174656" y="1644044"/>
        <a:ext cx="1640855" cy="1478297"/>
      </dsp:txXfrm>
    </dsp:sp>
    <dsp:sp modelId="{C2B1D3CD-1C24-4AE9-8826-B9A36934A78B}">
      <dsp:nvSpPr>
        <dsp:cNvPr id="0" name=""/>
        <dsp:cNvSpPr/>
      </dsp:nvSpPr>
      <dsp:spPr>
        <a:xfrm>
          <a:off x="6576769" y="2363185"/>
          <a:ext cx="1800799" cy="1721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Органы государственной власти, органы местного самоуправления</a:t>
          </a:r>
        </a:p>
      </dsp:txBody>
      <dsp:txXfrm>
        <a:off x="6660819" y="2447235"/>
        <a:ext cx="1632699" cy="1553680"/>
      </dsp:txXfrm>
    </dsp:sp>
    <dsp:sp modelId="{C75FC14A-F9FD-4C5D-8E0F-53D5F94293BE}">
      <dsp:nvSpPr>
        <dsp:cNvPr id="0" name=""/>
        <dsp:cNvSpPr/>
      </dsp:nvSpPr>
      <dsp:spPr>
        <a:xfrm>
          <a:off x="4388006" y="2818127"/>
          <a:ext cx="1800799" cy="2215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Органы государственной власти, осуществляющие </a:t>
          </a:r>
          <a:r>
            <a:rPr lang="ru-RU" sz="1600" kern="1200" dirty="0" err="1"/>
            <a:t>правопримени</a:t>
          </a:r>
          <a:r>
            <a:rPr lang="ru-RU" sz="1600" kern="1200" dirty="0"/>
            <a:t>-тельную деятельность (суды)</a:t>
          </a:r>
        </a:p>
      </dsp:txBody>
      <dsp:txXfrm>
        <a:off x="4475914" y="2906035"/>
        <a:ext cx="1624983" cy="2039203"/>
      </dsp:txXfrm>
    </dsp:sp>
    <dsp:sp modelId="{8194047B-E8E7-4C9E-84D3-4EC7ED8008C4}">
      <dsp:nvSpPr>
        <dsp:cNvPr id="0" name=""/>
        <dsp:cNvSpPr/>
      </dsp:nvSpPr>
      <dsp:spPr>
        <a:xfrm>
          <a:off x="2121430" y="2316230"/>
          <a:ext cx="1800799" cy="1721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u-RU" altLang="ru-RU" sz="1600" kern="1200" dirty="0"/>
            <a:t>Государственные, бюджетные, муниципальные организации</a:t>
          </a:r>
          <a:endParaRPr lang="ru-RU" sz="1600" kern="1200" dirty="0"/>
        </a:p>
      </dsp:txBody>
      <dsp:txXfrm>
        <a:off x="2205480" y="2400280"/>
        <a:ext cx="1632699" cy="1553680"/>
      </dsp:txXfrm>
    </dsp:sp>
    <dsp:sp modelId="{3D0D3F01-8181-4D46-9081-94CA7EB51335}">
      <dsp:nvSpPr>
        <dsp:cNvPr id="0" name=""/>
        <dsp:cNvSpPr/>
      </dsp:nvSpPr>
      <dsp:spPr>
        <a:xfrm>
          <a:off x="8717666" y="1564072"/>
          <a:ext cx="1800799" cy="1636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лица</a:t>
          </a:r>
        </a:p>
      </dsp:txBody>
      <dsp:txXfrm>
        <a:off x="8797554" y="1643960"/>
        <a:ext cx="1641023" cy="1476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C469-8A31-4943-B115-F581006E7E82}">
      <dsp:nvSpPr>
        <dsp:cNvPr id="0" name=""/>
        <dsp:cNvSpPr/>
      </dsp:nvSpPr>
      <dsp:spPr>
        <a:xfrm>
          <a:off x="2429288" y="2380572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Обувь</a:t>
          </a:r>
        </a:p>
      </dsp:txBody>
      <dsp:txXfrm>
        <a:off x="2687866" y="2602531"/>
        <a:ext cx="1152539" cy="989319"/>
      </dsp:txXfrm>
    </dsp:sp>
    <dsp:sp modelId="{3C1369C4-BB5F-492C-A384-A12764CEDE99}">
      <dsp:nvSpPr>
        <dsp:cNvPr id="0" name=""/>
        <dsp:cNvSpPr/>
      </dsp:nvSpPr>
      <dsp:spPr>
        <a:xfrm>
          <a:off x="2794615" y="3577008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AFD42-9986-4CE1-964E-1D9A533DD67C}">
      <dsp:nvSpPr>
        <dsp:cNvPr id="0" name=""/>
        <dsp:cNvSpPr/>
      </dsp:nvSpPr>
      <dsp:spPr>
        <a:xfrm>
          <a:off x="987470" y="1589295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9141-0810-4CB6-AE03-8284C545FCFC}">
      <dsp:nvSpPr>
        <dsp:cNvPr id="0" name=""/>
        <dsp:cNvSpPr/>
      </dsp:nvSpPr>
      <dsp:spPr>
        <a:xfrm>
          <a:off x="2332121" y="2212595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97651"/>
              <a:satOff val="1793"/>
              <a:lumOff val="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B4106-3946-4C40-B59E-53D7393F26C4}">
      <dsp:nvSpPr>
        <dsp:cNvPr id="0" name=""/>
        <dsp:cNvSpPr/>
      </dsp:nvSpPr>
      <dsp:spPr>
        <a:xfrm>
          <a:off x="3860087" y="1584960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637824"/>
                <a:satOff val="3843"/>
                <a:lumOff val="30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Музыкальная продукция</a:t>
          </a:r>
        </a:p>
      </dsp:txBody>
      <dsp:txXfrm>
        <a:off x="4118665" y="1806919"/>
        <a:ext cx="1152539" cy="989319"/>
      </dsp:txXfrm>
    </dsp:sp>
    <dsp:sp modelId="{45564FE3-70C1-4E1A-86DC-544A3B6A676A}">
      <dsp:nvSpPr>
        <dsp:cNvPr id="0" name=""/>
        <dsp:cNvSpPr/>
      </dsp:nvSpPr>
      <dsp:spPr>
        <a:xfrm>
          <a:off x="4248129" y="1626957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595303"/>
              <a:satOff val="3587"/>
              <a:lumOff val="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CC164-0933-4375-97F5-7F06D0E1F555}">
      <dsp:nvSpPr>
        <dsp:cNvPr id="0" name=""/>
        <dsp:cNvSpPr/>
      </dsp:nvSpPr>
      <dsp:spPr>
        <a:xfrm>
          <a:off x="5297424" y="2378794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301FF-B501-4154-B8D3-D7DD395B6530}">
      <dsp:nvSpPr>
        <dsp:cNvPr id="0" name=""/>
        <dsp:cNvSpPr/>
      </dsp:nvSpPr>
      <dsp:spPr>
        <a:xfrm>
          <a:off x="5689954" y="2433291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1C80B-12C5-443E-BD68-0E5FBBCAA11D}">
      <dsp:nvSpPr>
        <dsp:cNvPr id="0" name=""/>
        <dsp:cNvSpPr/>
      </dsp:nvSpPr>
      <dsp:spPr>
        <a:xfrm>
          <a:off x="2423778" y="797085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1275649"/>
                <a:satOff val="7685"/>
                <a:lumOff val="61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Промышленное оборудование</a:t>
          </a:r>
        </a:p>
      </dsp:txBody>
      <dsp:txXfrm>
        <a:off x="2682356" y="1019044"/>
        <a:ext cx="1152539" cy="989319"/>
      </dsp:txXfrm>
    </dsp:sp>
    <dsp:sp modelId="{BE54CC6F-9A41-437B-A486-DA7D7AB1E5FA}">
      <dsp:nvSpPr>
        <dsp:cNvPr id="0" name=""/>
        <dsp:cNvSpPr/>
      </dsp:nvSpPr>
      <dsp:spPr>
        <a:xfrm>
          <a:off x="2807096" y="1963146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1190605"/>
              <a:satOff val="7173"/>
              <a:lumOff val="5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103B8-B759-4140-B878-079B6D261001}">
      <dsp:nvSpPr>
        <dsp:cNvPr id="0" name=""/>
        <dsp:cNvSpPr/>
      </dsp:nvSpPr>
      <dsp:spPr>
        <a:xfrm>
          <a:off x="3860087" y="0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1A28-D311-4575-B5A3-E776EB586246}">
      <dsp:nvSpPr>
        <dsp:cNvPr id="0" name=""/>
        <dsp:cNvSpPr/>
      </dsp:nvSpPr>
      <dsp:spPr>
        <a:xfrm>
          <a:off x="4248130" y="1190166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7E10B-28ED-4C27-9C64-C4848B5DB99F}">
      <dsp:nvSpPr>
        <dsp:cNvPr id="0" name=""/>
        <dsp:cNvSpPr/>
      </dsp:nvSpPr>
      <dsp:spPr>
        <a:xfrm>
          <a:off x="5297424" y="793834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1913473"/>
                <a:satOff val="11528"/>
                <a:lumOff val="92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Мебель: корпусная, мягкая</a:t>
          </a:r>
          <a:endParaRPr lang="ru-RU" sz="1000" b="0" i="0" kern="1200" dirty="0"/>
        </a:p>
      </dsp:txBody>
      <dsp:txXfrm>
        <a:off x="5556002" y="1015793"/>
        <a:ext cx="1152539" cy="989319"/>
      </dsp:txXfrm>
    </dsp:sp>
    <dsp:sp modelId="{1C3AFE9C-17D9-42B4-8C63-98F2646C9694}">
      <dsp:nvSpPr>
        <dsp:cNvPr id="0" name=""/>
        <dsp:cNvSpPr/>
      </dsp:nvSpPr>
      <dsp:spPr>
        <a:xfrm>
          <a:off x="5689954" y="1972012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7503-B485-48EC-B219-8076373E4986}">
      <dsp:nvSpPr>
        <dsp:cNvPr id="0" name=""/>
        <dsp:cNvSpPr/>
      </dsp:nvSpPr>
      <dsp:spPr>
        <a:xfrm>
          <a:off x="6733732" y="1599590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D6F8B-1F22-45D7-BC71-EF108E6F1513}">
      <dsp:nvSpPr>
        <dsp:cNvPr id="0" name=""/>
        <dsp:cNvSpPr/>
      </dsp:nvSpPr>
      <dsp:spPr>
        <a:xfrm>
          <a:off x="7855790" y="2768439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083559"/>
              <a:satOff val="12553"/>
              <a:lumOff val="10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B156B-CF9F-4347-8C9F-DFC4EB8ADD0A}">
      <dsp:nvSpPr>
        <dsp:cNvPr id="0" name=""/>
        <dsp:cNvSpPr/>
      </dsp:nvSpPr>
      <dsp:spPr>
        <a:xfrm>
          <a:off x="6733732" y="15172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2551297"/>
                <a:satOff val="15371"/>
                <a:lumOff val="123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300" kern="1200" dirty="0"/>
            <a:t>Продовольственные товары</a:t>
          </a:r>
          <a:endParaRPr lang="ru-RU" sz="1300" kern="1200" dirty="0"/>
        </a:p>
      </dsp:txBody>
      <dsp:txXfrm>
        <a:off x="6992310" y="237131"/>
        <a:ext cx="1152539" cy="989319"/>
      </dsp:txXfrm>
    </dsp:sp>
    <dsp:sp modelId="{BFE01730-038B-45F7-B129-4EBD3C236DE2}">
      <dsp:nvSpPr>
        <dsp:cNvPr id="0" name=""/>
        <dsp:cNvSpPr/>
      </dsp:nvSpPr>
      <dsp:spPr>
        <a:xfrm>
          <a:off x="8177238" y="657826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381211"/>
              <a:satOff val="14346"/>
              <a:lumOff val="11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B5145-C4D4-42B5-B3CC-8E3EBFFEBB63}">
      <dsp:nvSpPr>
        <dsp:cNvPr id="0" name=""/>
        <dsp:cNvSpPr/>
      </dsp:nvSpPr>
      <dsp:spPr>
        <a:xfrm>
          <a:off x="8179508" y="814967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03C5A-A346-4862-BF5C-FB44968A41B4}">
      <dsp:nvSpPr>
        <dsp:cNvPr id="0" name=""/>
        <dsp:cNvSpPr/>
      </dsp:nvSpPr>
      <dsp:spPr>
        <a:xfrm>
          <a:off x="8503157" y="846937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0F9CC-1327-4906-B321-0EFC4D1EC5DD}">
      <dsp:nvSpPr>
        <dsp:cNvPr id="0" name=""/>
        <dsp:cNvSpPr/>
      </dsp:nvSpPr>
      <dsp:spPr>
        <a:xfrm>
          <a:off x="8194335" y="3930667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3189121"/>
                <a:satOff val="19214"/>
                <a:lumOff val="154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u-RU" altLang="ru-RU" sz="1200" kern="1200" dirty="0"/>
            <a:t>Электробытовая техника</a:t>
          </a:r>
          <a:endParaRPr lang="ru-RU" sz="1200" b="0" i="0" kern="1200" dirty="0"/>
        </a:p>
      </dsp:txBody>
      <dsp:txXfrm>
        <a:off x="8452913" y="4152626"/>
        <a:ext cx="1152539" cy="989319"/>
      </dsp:txXfrm>
    </dsp:sp>
    <dsp:sp modelId="{4686E2ED-6847-4518-8ECC-32F2E796D2C4}">
      <dsp:nvSpPr>
        <dsp:cNvPr id="0" name=""/>
        <dsp:cNvSpPr/>
      </dsp:nvSpPr>
      <dsp:spPr>
        <a:xfrm>
          <a:off x="8501101" y="3652723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E4B2-18E9-440B-826D-2B9B055ED188}">
      <dsp:nvSpPr>
        <dsp:cNvPr id="0" name=""/>
        <dsp:cNvSpPr/>
      </dsp:nvSpPr>
      <dsp:spPr>
        <a:xfrm>
          <a:off x="6733732" y="3181841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863EB-52DF-42F8-B49B-1CD6D98B7774}">
      <dsp:nvSpPr>
        <dsp:cNvPr id="0" name=""/>
        <dsp:cNvSpPr/>
      </dsp:nvSpPr>
      <dsp:spPr>
        <a:xfrm>
          <a:off x="8085831" y="3802132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3274165"/>
              <a:satOff val="19726"/>
              <a:lumOff val="15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FDD8-B6BD-44AA-A9EE-2383583BDF43}">
      <dsp:nvSpPr>
        <dsp:cNvPr id="0" name=""/>
        <dsp:cNvSpPr/>
      </dsp:nvSpPr>
      <dsp:spPr>
        <a:xfrm>
          <a:off x="3852046" y="3173171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3826945"/>
                <a:satOff val="23056"/>
                <a:lumOff val="184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Швейные изделия</a:t>
          </a:r>
        </a:p>
      </dsp:txBody>
      <dsp:txXfrm>
        <a:off x="4110624" y="3395130"/>
        <a:ext cx="1152539" cy="989319"/>
      </dsp:txXfrm>
    </dsp:sp>
    <dsp:sp modelId="{75BE61A4-3FCA-4990-846A-2A6413F218DD}">
      <dsp:nvSpPr>
        <dsp:cNvPr id="0" name=""/>
        <dsp:cNvSpPr/>
      </dsp:nvSpPr>
      <dsp:spPr>
        <a:xfrm>
          <a:off x="3907381" y="3808239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972BA-B587-4F12-87C9-346BE8EF85B9}">
      <dsp:nvSpPr>
        <dsp:cNvPr id="0" name=""/>
        <dsp:cNvSpPr/>
      </dsp:nvSpPr>
      <dsp:spPr>
        <a:xfrm>
          <a:off x="2422750" y="3969715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13006-B30E-493F-A0CA-AEAC719659FF}">
      <dsp:nvSpPr>
        <dsp:cNvPr id="0" name=""/>
        <dsp:cNvSpPr/>
      </dsp:nvSpPr>
      <dsp:spPr>
        <a:xfrm>
          <a:off x="2780630" y="4034047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3869467"/>
              <a:satOff val="23312"/>
              <a:lumOff val="18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D406F-4A64-4604-A0D8-5BF64499C329}">
      <dsp:nvSpPr>
        <dsp:cNvPr id="0" name=""/>
        <dsp:cNvSpPr/>
      </dsp:nvSpPr>
      <dsp:spPr>
        <a:xfrm>
          <a:off x="8194337" y="2384523"/>
          <a:ext cx="1669695" cy="14332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u-RU" altLang="ru-RU" sz="1300" kern="1200" dirty="0"/>
            <a:t>Игрушки</a:t>
          </a:r>
          <a:endParaRPr lang="ru-RU" sz="1300" b="0" i="0" kern="1200" dirty="0"/>
        </a:p>
      </dsp:txBody>
      <dsp:txXfrm>
        <a:off x="8452915" y="2606482"/>
        <a:ext cx="1152539" cy="989319"/>
      </dsp:txXfrm>
    </dsp:sp>
    <dsp:sp modelId="{68511656-09AF-4F6E-9D61-DF54521FC469}">
      <dsp:nvSpPr>
        <dsp:cNvPr id="0" name=""/>
        <dsp:cNvSpPr/>
      </dsp:nvSpPr>
      <dsp:spPr>
        <a:xfrm>
          <a:off x="10449891" y="3804390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in">
          <a:solidFill>
            <a:schemeClr val="accent4">
              <a:hueOff val="-4167118"/>
              <a:satOff val="25106"/>
              <a:lumOff val="20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D217F-B033-42B2-9992-0756D918C4BB}">
      <dsp:nvSpPr>
        <dsp:cNvPr id="0" name=""/>
        <dsp:cNvSpPr/>
      </dsp:nvSpPr>
      <dsp:spPr>
        <a:xfrm>
          <a:off x="9680380" y="3088796"/>
          <a:ext cx="1669695" cy="14332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2931F-5A04-4B71-8C14-55BFA4FA7C09}">
      <dsp:nvSpPr>
        <dsp:cNvPr id="0" name=""/>
        <dsp:cNvSpPr/>
      </dsp:nvSpPr>
      <dsp:spPr>
        <a:xfrm>
          <a:off x="9293148" y="3989770"/>
          <a:ext cx="194318" cy="1679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605B-1089-44B6-9D70-0A01ED226316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2F9A-ECEF-45EF-A40F-1AAE965EB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3030A4-C320-466A-B5D4-F653890DE57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300-EE4B-403C-92AB-05298BF988D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075F-3CF5-4D32-951B-93FB4B68D5C2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099E-17EE-45F7-B222-453077CC536D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F94195-A1C5-429C-BDB9-8BF24CC7EB7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0223-108E-4256-8060-535220404F7C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831-F10D-43AF-A079-B175D281479D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D07-B81E-404D-B8EA-28EA250FB559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3004-C9E9-4B8F-9481-3C334F70E44A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DC4B1-ABF8-4B7A-ADA6-9C921EA1E9AC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631CA-81EA-4364-8B33-8517EC3009B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4AC5BDA-5928-456B-906F-6CCB5D2BFA8F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9.jpe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 товарных экспертиз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ТОРГОВО-ПРОМЫШЛЕННАЯ ПАЛАТА ЧУВАШСКОЙ РЕСПУБЛИКИ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DD3B4-F187-4310-049B-2D824A9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6DF8C-BB19-CE72-F7FD-53D9A6D0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03" y="523583"/>
            <a:ext cx="9178251" cy="464142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Объекты экспертизы (группы товаров)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DB79881-7A16-C882-828E-3C92ED9F4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927315"/>
              </p:ext>
            </p:extLst>
          </p:nvPr>
        </p:nvGraphicFramePr>
        <p:xfrm>
          <a:off x="1371600" y="1397479"/>
          <a:ext cx="9601200" cy="520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84846C-F3F2-C74F-1569-D761952C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810A47-943B-5EDA-5812-C375430D7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362171"/>
              </p:ext>
            </p:extLst>
          </p:nvPr>
        </p:nvGraphicFramePr>
        <p:xfrm>
          <a:off x="-64319" y="1289009"/>
          <a:ext cx="122563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068584-C54C-E21D-FD91-A25BF89D21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4" y="4699800"/>
            <a:ext cx="1043795" cy="8691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ED89AE-123A-E63A-531C-BF7F3C3870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8" y="4132053"/>
            <a:ext cx="1214423" cy="4915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8B2E74-10E9-A373-1FCC-F1D3D9AE41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05" y="4780508"/>
            <a:ext cx="1043795" cy="6986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7863F-9AF1-1B5B-DF94-25ED5043CBA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39660" r="65497" b="44038"/>
          <a:stretch/>
        </p:blipFill>
        <p:spPr>
          <a:xfrm>
            <a:off x="2565241" y="5695911"/>
            <a:ext cx="1264887" cy="638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B63F7A-4F56-F3B5-7925-45DDB4B3E9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11" y="1492368"/>
            <a:ext cx="914402" cy="9144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258587-376F-64F4-558B-87C7E135943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7" t="28043" r="39688" b="58224"/>
          <a:stretch/>
        </p:blipFill>
        <p:spPr>
          <a:xfrm>
            <a:off x="1236974" y="3129151"/>
            <a:ext cx="993362" cy="8691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256CF-5B3F-D082-A150-74E04FCEA10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52310" r="8339" b="12913"/>
          <a:stretch/>
        </p:blipFill>
        <p:spPr>
          <a:xfrm>
            <a:off x="6941994" y="3420133"/>
            <a:ext cx="1173192" cy="49889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2FFD432-ADD7-8D09-D27D-6AD885BA8B51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157DD3CE-DC2A-5419-9248-4AFFAF9E27AD}"/>
              </a:ext>
            </a:extLst>
          </p:cNvPr>
          <p:cNvSpPr/>
          <p:nvPr/>
        </p:nvSpPr>
        <p:spPr>
          <a:xfrm>
            <a:off x="8215830" y="4293817"/>
            <a:ext cx="194318" cy="16797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4">
              <a:hueOff val="-3274165"/>
              <a:satOff val="19726"/>
              <a:lumOff val="158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FDBEE7-0574-03C3-AB8F-0E811170A4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0" y="2525943"/>
            <a:ext cx="717653" cy="638354"/>
          </a:xfrm>
          <a:prstGeom prst="rect">
            <a:avLst/>
          </a:prstGeom>
        </p:spPr>
      </p:pic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3E9C6768-AA32-1097-7E85-BD376E0DB25F}"/>
              </a:ext>
            </a:extLst>
          </p:cNvPr>
          <p:cNvSpPr/>
          <p:nvPr/>
        </p:nvSpPr>
        <p:spPr>
          <a:xfrm>
            <a:off x="10006637" y="5564127"/>
            <a:ext cx="194318" cy="16797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4">
              <a:hueOff val="-3869467"/>
              <a:satOff val="23312"/>
              <a:lumOff val="186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370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EF027-AD12-F0B5-1C62-6917A36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1" y="504709"/>
            <a:ext cx="9267819" cy="616933"/>
          </a:xfrm>
        </p:spPr>
        <p:txBody>
          <a:bodyPr>
            <a:noAutofit/>
          </a:bodyPr>
          <a:lstStyle/>
          <a:p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17179-064B-E4E9-4719-A8D8D0E4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91CF73-AA4D-7C0B-4175-B758D46A9564}"/>
              </a:ext>
            </a:extLst>
          </p:cNvPr>
          <p:cNvSpPr/>
          <p:nvPr/>
        </p:nvSpPr>
        <p:spPr>
          <a:xfrm>
            <a:off x="2979912" y="1307463"/>
            <a:ext cx="6206247" cy="539067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437C59-8B3A-71B2-7B5F-8F74337FFE1E}"/>
              </a:ext>
            </a:extLst>
          </p:cNvPr>
          <p:cNvSpPr/>
          <p:nvPr/>
        </p:nvSpPr>
        <p:spPr>
          <a:xfrm>
            <a:off x="2979914" y="2189450"/>
            <a:ext cx="6206247" cy="570865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1D7F8-3996-83A0-2F41-D02D57CFC22D}"/>
              </a:ext>
            </a:extLst>
          </p:cNvPr>
          <p:cNvSpPr/>
          <p:nvPr/>
        </p:nvSpPr>
        <p:spPr>
          <a:xfrm>
            <a:off x="3018929" y="5942070"/>
            <a:ext cx="6206247" cy="570865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BE718-3CFC-955B-8279-D77BF8507111}"/>
              </a:ext>
            </a:extLst>
          </p:cNvPr>
          <p:cNvSpPr/>
          <p:nvPr/>
        </p:nvSpPr>
        <p:spPr>
          <a:xfrm>
            <a:off x="2979912" y="4084200"/>
            <a:ext cx="6206247" cy="570866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57C91-10C9-C360-EC25-33EA8629AF38}"/>
              </a:ext>
            </a:extLst>
          </p:cNvPr>
          <p:cNvSpPr txBox="1"/>
          <p:nvPr/>
        </p:nvSpPr>
        <p:spPr>
          <a:xfrm>
            <a:off x="4066161" y="1369916"/>
            <a:ext cx="3871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charset="0"/>
              </a:rPr>
              <a:t>Устная консультация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BBF61-2402-CF59-41F5-609AFA0FBFB1}"/>
              </a:ext>
            </a:extLst>
          </p:cNvPr>
          <p:cNvSpPr txBox="1"/>
          <p:nvPr/>
        </p:nvSpPr>
        <p:spPr>
          <a:xfrm>
            <a:off x="2979914" y="2294013"/>
            <a:ext cx="620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Принятие заявки (определения)/ Заключение договора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A697E-BADF-92B9-6FB4-9E461B0CBA21}"/>
              </a:ext>
            </a:extLst>
          </p:cNvPr>
          <p:cNvSpPr txBox="1"/>
          <p:nvPr/>
        </p:nvSpPr>
        <p:spPr>
          <a:xfrm>
            <a:off x="3146893" y="3188557"/>
            <a:ext cx="5768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Регистрация заявки в журнале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1611F-69C9-2580-7E67-0C7B37521188}"/>
              </a:ext>
            </a:extLst>
          </p:cNvPr>
          <p:cNvSpPr txBox="1"/>
          <p:nvPr/>
        </p:nvSpPr>
        <p:spPr>
          <a:xfrm>
            <a:off x="2979912" y="4152974"/>
            <a:ext cx="620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Выдача руководителем наряда на проведение экспертизы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934583-78BE-D068-EBDD-C53CC49DD371}"/>
              </a:ext>
            </a:extLst>
          </p:cNvPr>
          <p:cNvSpPr/>
          <p:nvPr/>
        </p:nvSpPr>
        <p:spPr>
          <a:xfrm>
            <a:off x="3012321" y="5031931"/>
            <a:ext cx="6206247" cy="570866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A3AB46-61AF-4339-4C3C-083F4EE31BAF}"/>
              </a:ext>
            </a:extLst>
          </p:cNvPr>
          <p:cNvSpPr txBox="1"/>
          <p:nvPr/>
        </p:nvSpPr>
        <p:spPr>
          <a:xfrm>
            <a:off x="2928020" y="4964424"/>
            <a:ext cx="6206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Исследование объекта экспертизы и составление </a:t>
            </a:r>
          </a:p>
          <a:p>
            <a:pPr algn="ctr"/>
            <a:r>
              <a:rPr lang="ru-RU" dirty="0"/>
              <a:t>Акта экспертизы / Заключения эксперта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CCD1E2-D648-95A3-8CF6-6B8471D0E1AA}"/>
              </a:ext>
            </a:extLst>
          </p:cNvPr>
          <p:cNvSpPr/>
          <p:nvPr/>
        </p:nvSpPr>
        <p:spPr>
          <a:xfrm>
            <a:off x="2979913" y="3125929"/>
            <a:ext cx="6206247" cy="570865"/>
          </a:xfrm>
          <a:prstGeom prst="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EB3D7-C2B5-C1A1-0E9F-77583054E944}"/>
              </a:ext>
            </a:extLst>
          </p:cNvPr>
          <p:cNvSpPr txBox="1"/>
          <p:nvPr/>
        </p:nvSpPr>
        <p:spPr>
          <a:xfrm>
            <a:off x="2988814" y="5882521"/>
            <a:ext cx="6202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Регистрация и выдача заказчику Акта экспертизы/ Заключения эксперта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09B3E320-2545-48C3-4E64-6E6AAAB90B91}"/>
              </a:ext>
            </a:extLst>
          </p:cNvPr>
          <p:cNvSpPr/>
          <p:nvPr/>
        </p:nvSpPr>
        <p:spPr>
          <a:xfrm>
            <a:off x="5924135" y="1830586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E10DA478-A0F2-832B-3EA9-BEF4CC9618D4}"/>
              </a:ext>
            </a:extLst>
          </p:cNvPr>
          <p:cNvSpPr/>
          <p:nvPr/>
        </p:nvSpPr>
        <p:spPr>
          <a:xfrm>
            <a:off x="5924135" y="2762663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58C31BC-980D-E701-018D-F6DFCC2EDA17}"/>
              </a:ext>
            </a:extLst>
          </p:cNvPr>
          <p:cNvSpPr/>
          <p:nvPr/>
        </p:nvSpPr>
        <p:spPr>
          <a:xfrm>
            <a:off x="5928953" y="3704472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15F844F-5EA8-E7D6-CB79-7210A78E4119}"/>
              </a:ext>
            </a:extLst>
          </p:cNvPr>
          <p:cNvSpPr/>
          <p:nvPr/>
        </p:nvSpPr>
        <p:spPr>
          <a:xfrm>
            <a:off x="5928953" y="4655066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72C978CC-45F3-31AB-4A67-17181C24738B}"/>
              </a:ext>
            </a:extLst>
          </p:cNvPr>
          <p:cNvSpPr/>
          <p:nvPr/>
        </p:nvSpPr>
        <p:spPr>
          <a:xfrm>
            <a:off x="5920891" y="5589295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CF2E698-70EF-6635-DD68-E8AAD8C3A67F}"/>
              </a:ext>
            </a:extLst>
          </p:cNvPr>
          <p:cNvSpPr/>
          <p:nvPr/>
        </p:nvSpPr>
        <p:spPr>
          <a:xfrm>
            <a:off x="9613268" y="4355936"/>
            <a:ext cx="2169267" cy="1863306"/>
          </a:xfrm>
          <a:prstGeom prst="round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4B52AC4-EAF1-7463-7353-F09EAF9543BE}"/>
              </a:ext>
            </a:extLst>
          </p:cNvPr>
          <p:cNvSpPr/>
          <p:nvPr/>
        </p:nvSpPr>
        <p:spPr>
          <a:xfrm>
            <a:off x="476707" y="4337640"/>
            <a:ext cx="2169267" cy="1863306"/>
          </a:xfrm>
          <a:prstGeom prst="roundRect">
            <a:avLst/>
          </a:prstGeom>
          <a:noFill/>
          <a:ln>
            <a:solidFill>
              <a:srgbClr val="00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FAAE1-B244-CE51-A029-F9ABBBED4D2C}"/>
              </a:ext>
            </a:extLst>
          </p:cNvPr>
          <p:cNvSpPr txBox="1"/>
          <p:nvPr/>
        </p:nvSpPr>
        <p:spPr>
          <a:xfrm>
            <a:off x="9652285" y="4484463"/>
            <a:ext cx="2159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Назначается судом</a:t>
            </a:r>
          </a:p>
          <a:p>
            <a:pPr algn="ctr"/>
            <a:r>
              <a:rPr lang="ru-RU" sz="1200" dirty="0"/>
              <a:t>Эксперт перед производством экспертизы дает подписку о том, что он предупрежден об ответственности за дачу заведомо ложного заключения по ст. 307 УК РФ.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04241-A2FA-1BB5-0741-0229F722BBD0}"/>
              </a:ext>
            </a:extLst>
          </p:cNvPr>
          <p:cNvSpPr txBox="1"/>
          <p:nvPr/>
        </p:nvSpPr>
        <p:spPr>
          <a:xfrm>
            <a:off x="479874" y="4544987"/>
            <a:ext cx="20987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Документ, который выдается компетентной организацией на основании заявки клиента в отношении качества и количества продукции (при проведении товарной экспертизы) 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2ABD5C94-1A12-996B-8AB7-01AC88988AE1}"/>
              </a:ext>
            </a:extLst>
          </p:cNvPr>
          <p:cNvSpPr/>
          <p:nvPr/>
        </p:nvSpPr>
        <p:spPr>
          <a:xfrm rot="5400000">
            <a:off x="2634253" y="5124847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870C5B95-36BE-2759-E965-4F6F3358D4E0}"/>
              </a:ext>
            </a:extLst>
          </p:cNvPr>
          <p:cNvSpPr/>
          <p:nvPr/>
        </p:nvSpPr>
        <p:spPr>
          <a:xfrm rot="16200000">
            <a:off x="9211833" y="5139106"/>
            <a:ext cx="389106" cy="356516"/>
          </a:xfrm>
          <a:prstGeom prst="downArrow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96C15DD-6AEE-F3C8-879D-9F81E178AE26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0627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1F589-8269-8304-6C3C-AD805C3B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559" y="533790"/>
            <a:ext cx="9231295" cy="5252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Заявка на экспертизу, Акт экспертизы, Заключение эксперта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AA04B3-355F-1DFE-FE0C-04FA67F6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38033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F50E13B1-50AA-FAD9-E84B-BF0D41B1D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2"/>
          <a:stretch/>
        </p:blipFill>
        <p:spPr bwMode="auto">
          <a:xfrm>
            <a:off x="4168164" y="1344924"/>
            <a:ext cx="4025151" cy="53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6C653E-7DCD-B088-7379-3FB4B0CA3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18616" r="34552" b="7673"/>
          <a:stretch/>
        </p:blipFill>
        <p:spPr>
          <a:xfrm>
            <a:off x="683092" y="1475115"/>
            <a:ext cx="3485072" cy="505508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84CE205B-B733-2169-A671-8D4B31D32A8D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F6F12-E633-3942-A845-9BAF8A129875}"/>
              </a:ext>
            </a:extLst>
          </p:cNvPr>
          <p:cNvSpPr txBox="1"/>
          <p:nvPr/>
        </p:nvSpPr>
        <p:spPr>
          <a:xfrm>
            <a:off x="1678543" y="526862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DBD604-2899-D4B6-2CCB-78D41D7FE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8298" r="50671" b="7992"/>
          <a:stretch/>
        </p:blipFill>
        <p:spPr>
          <a:xfrm>
            <a:off x="8390414" y="1521194"/>
            <a:ext cx="3421534" cy="49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65CB2-D915-BAA9-0BE9-AB54F46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6" y="534838"/>
            <a:ext cx="9601200" cy="47324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Вместе мы будем сильнее!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CCFBD-9120-41FB-F55B-69BFC635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023" y="3241765"/>
            <a:ext cx="6344194" cy="73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85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D7D25-2DD8-C98D-A8F5-DD80038A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194" y="513451"/>
            <a:ext cx="9989135" cy="55966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4633A-62E9-C993-7E97-677DA582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442" y="1314246"/>
            <a:ext cx="9857405" cy="53688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u="sng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отдела</a:t>
            </a:r>
            <a:endParaRPr lang="ru-RU" u="sng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Правовое основание осуществления экспертной деятельности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Документы, которыми руководствуется эксперт при проведении экспертизы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Требования к эксперту</a:t>
            </a:r>
            <a:endParaRPr lang="ru-RU" altLang="ru-RU" sz="2000" u="sng" kern="0" dirty="0">
              <a:solidFill>
                <a:srgbClr val="00477F"/>
              </a:solidFill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u="sng" kern="0" dirty="0">
                <a:solidFill>
                  <a:srgbClr val="00477F"/>
                </a:solidFill>
                <a:latin typeface="Arial" charset="0"/>
              </a:rPr>
              <a:t>Виды экспертиз в зависимости от целевого применения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Вопросы, которые могут быть поставлены перед экспертом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Заказчики экспертизы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Объекты экспертизы (группы товаров)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Этапы работы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Заявка на экспертизу, Акт экспертизы, Заключение эксперта</a:t>
            </a:r>
            <a:endParaRPr 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Количество выданных актов экспертиз за 2020-2022 г.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sz="2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выданных актов экспертиз за 2020-2022 г.</a:t>
            </a:r>
            <a:endParaRPr lang="ru-RU" altLang="ru-RU" sz="20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alt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Задачи на 2023 год</a:t>
            </a:r>
            <a:endParaRPr lang="ru-RU" u="sng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BA57789-95CC-A277-A1EC-B9EB42680A08}"/>
              </a:ext>
            </a:extLst>
          </p:cNvPr>
          <p:cNvSpPr/>
          <p:nvPr/>
        </p:nvSpPr>
        <p:spPr>
          <a:xfrm>
            <a:off x="1050463" y="1793247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2CFADE-8CC8-7A64-4BE9-3337EC76C9F0}"/>
              </a:ext>
            </a:extLst>
          </p:cNvPr>
          <p:cNvSpPr/>
          <p:nvPr/>
        </p:nvSpPr>
        <p:spPr>
          <a:xfrm>
            <a:off x="1043655" y="2607824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B9FCA60-6817-8CDB-403C-B8964F15D243}"/>
              </a:ext>
            </a:extLst>
          </p:cNvPr>
          <p:cNvSpPr/>
          <p:nvPr/>
        </p:nvSpPr>
        <p:spPr>
          <a:xfrm>
            <a:off x="1043655" y="2202128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26FB7-E329-9839-836E-8D232C4D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47389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3BA5C8C-8E14-4294-BA6A-9317CDCFDD40}"/>
              </a:ext>
            </a:extLst>
          </p:cNvPr>
          <p:cNvSpPr/>
          <p:nvPr/>
        </p:nvSpPr>
        <p:spPr>
          <a:xfrm>
            <a:off x="1050463" y="301352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4909B9D-08CF-24CA-1C69-FCEF28184BA6}"/>
              </a:ext>
            </a:extLst>
          </p:cNvPr>
          <p:cNvSpPr/>
          <p:nvPr/>
        </p:nvSpPr>
        <p:spPr>
          <a:xfrm>
            <a:off x="1050463" y="3401452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C1A72EA-FDEE-8D00-D86D-68DA82493A88}"/>
              </a:ext>
            </a:extLst>
          </p:cNvPr>
          <p:cNvSpPr/>
          <p:nvPr/>
        </p:nvSpPr>
        <p:spPr>
          <a:xfrm>
            <a:off x="1059697" y="3818285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A039DA5-6C38-6B25-A206-8E1EE379FE1A}"/>
              </a:ext>
            </a:extLst>
          </p:cNvPr>
          <p:cNvSpPr/>
          <p:nvPr/>
        </p:nvSpPr>
        <p:spPr>
          <a:xfrm>
            <a:off x="1059697" y="4206217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5C390E9-585E-D35A-70F2-DCCB281F8F4F}"/>
              </a:ext>
            </a:extLst>
          </p:cNvPr>
          <p:cNvSpPr/>
          <p:nvPr/>
        </p:nvSpPr>
        <p:spPr>
          <a:xfrm>
            <a:off x="1068503" y="4594149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608B49-5022-B00F-B767-9CC5A492D419}"/>
              </a:ext>
            </a:extLst>
          </p:cNvPr>
          <p:cNvSpPr/>
          <p:nvPr/>
        </p:nvSpPr>
        <p:spPr>
          <a:xfrm>
            <a:off x="1068340" y="501765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E0C9B45-7565-0466-1B0D-C1FE812FA4F0}"/>
              </a:ext>
            </a:extLst>
          </p:cNvPr>
          <p:cNvSpPr/>
          <p:nvPr/>
        </p:nvSpPr>
        <p:spPr>
          <a:xfrm>
            <a:off x="1043655" y="1384422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50F816-1318-8CE2-3176-56C0FCB909D7}"/>
              </a:ext>
            </a:extLst>
          </p:cNvPr>
          <p:cNvSpPr txBox="1"/>
          <p:nvPr/>
        </p:nvSpPr>
        <p:spPr>
          <a:xfrm>
            <a:off x="1011036" y="5013347"/>
            <a:ext cx="536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B620684-E6A1-AD34-BDDA-4660298FDC8C}"/>
              </a:ext>
            </a:extLst>
          </p:cNvPr>
          <p:cNvSpPr/>
          <p:nvPr/>
        </p:nvSpPr>
        <p:spPr>
          <a:xfrm>
            <a:off x="1073794" y="542028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A0FB8-0B38-9DCC-1E53-81DE2ADDBA7B}"/>
              </a:ext>
            </a:extLst>
          </p:cNvPr>
          <p:cNvSpPr txBox="1"/>
          <p:nvPr/>
        </p:nvSpPr>
        <p:spPr>
          <a:xfrm>
            <a:off x="1024243" y="5388457"/>
            <a:ext cx="536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0580E38-CE1E-DEA0-9D71-3FF424C3246E}"/>
              </a:ext>
            </a:extLst>
          </p:cNvPr>
          <p:cNvSpPr/>
          <p:nvPr/>
        </p:nvSpPr>
        <p:spPr>
          <a:xfrm>
            <a:off x="1087515" y="623322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5E57CD3-2E77-AFC0-BA2A-5DCD31DD9C10}"/>
              </a:ext>
            </a:extLst>
          </p:cNvPr>
          <p:cNvSpPr/>
          <p:nvPr/>
        </p:nvSpPr>
        <p:spPr>
          <a:xfrm>
            <a:off x="1075553" y="5831053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F7EB08-627D-9520-1F23-EFC96B30DDBF}"/>
              </a:ext>
            </a:extLst>
          </p:cNvPr>
          <p:cNvSpPr txBox="1"/>
          <p:nvPr/>
        </p:nvSpPr>
        <p:spPr>
          <a:xfrm>
            <a:off x="1017057" y="5822447"/>
            <a:ext cx="53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CEE18E-9DAD-77F7-F1FC-31D6A1ED8B62}"/>
              </a:ext>
            </a:extLst>
          </p:cNvPr>
          <p:cNvSpPr txBox="1"/>
          <p:nvPr/>
        </p:nvSpPr>
        <p:spPr>
          <a:xfrm>
            <a:off x="1050463" y="6233220"/>
            <a:ext cx="532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8199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591" y="457200"/>
            <a:ext cx="9695837" cy="56829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отдела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8952875-4DAB-8DA4-AC9B-10E8C35BEE66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0D32C6-DED9-E08C-FB4D-508B822C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3</a:t>
            </a:fld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A455BFD-D632-0849-7A3D-3550B828A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2" t="28825" r="38072" b="18609"/>
          <a:stretch/>
        </p:blipFill>
        <p:spPr>
          <a:xfrm>
            <a:off x="3850113" y="1759854"/>
            <a:ext cx="4491773" cy="406196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29B960C-4A04-F29A-E68E-D943ADF2B7E6}"/>
              </a:ext>
            </a:extLst>
          </p:cNvPr>
          <p:cNvCxnSpPr>
            <a:cxnSpLocks/>
          </p:cNvCxnSpPr>
          <p:nvPr/>
        </p:nvCxnSpPr>
        <p:spPr>
          <a:xfrm>
            <a:off x="8341886" y="3812653"/>
            <a:ext cx="593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D63DCD2-0D57-EE1B-08D3-750465CD8A84}"/>
              </a:ext>
            </a:extLst>
          </p:cNvPr>
          <p:cNvCxnSpPr>
            <a:cxnSpLocks/>
          </p:cNvCxnSpPr>
          <p:nvPr/>
        </p:nvCxnSpPr>
        <p:spPr>
          <a:xfrm flipH="1">
            <a:off x="3256358" y="2454214"/>
            <a:ext cx="578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D0C41D-8895-B69C-4AB9-C0A91F18D435}"/>
              </a:ext>
            </a:extLst>
          </p:cNvPr>
          <p:cNvSpPr txBox="1"/>
          <p:nvPr/>
        </p:nvSpPr>
        <p:spPr>
          <a:xfrm>
            <a:off x="423397" y="1758927"/>
            <a:ext cx="2832961" cy="2277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Экспертиза оборудования, сырья и материалов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Экспертиза в сфере федеральной контрактной системы закупок товаров, работ, услуг для государственных и муниципальных нужд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Выдача документов для целей подтверждения производства промышленной продукции на территории РФ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B706F7E-3426-638B-B3FC-FA6894AA4776}"/>
              </a:ext>
            </a:extLst>
          </p:cNvPr>
          <p:cNvCxnSpPr>
            <a:cxnSpLocks/>
          </p:cNvCxnSpPr>
          <p:nvPr/>
        </p:nvCxnSpPr>
        <p:spPr>
          <a:xfrm>
            <a:off x="8341886" y="5200466"/>
            <a:ext cx="593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413A13-1DC3-DFF0-7629-A87568CAF183}"/>
              </a:ext>
            </a:extLst>
          </p:cNvPr>
          <p:cNvSpPr txBox="1"/>
          <p:nvPr/>
        </p:nvSpPr>
        <p:spPr>
          <a:xfrm>
            <a:off x="8950467" y="4985022"/>
            <a:ext cx="2832961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Экспертиза оборудования, сырья и материалов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687CE-9744-FB79-CF1B-E02DE0A51448}"/>
              </a:ext>
            </a:extLst>
          </p:cNvPr>
          <p:cNvSpPr txBox="1"/>
          <p:nvPr/>
        </p:nvSpPr>
        <p:spPr>
          <a:xfrm>
            <a:off x="8950467" y="3673549"/>
            <a:ext cx="2832960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/>
              <a:t>Экспертиза промышленных товаров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92EFD-FE0A-BB9A-E287-13961EF800EF}"/>
              </a:ext>
            </a:extLst>
          </p:cNvPr>
          <p:cNvSpPr txBox="1"/>
          <p:nvPr/>
        </p:nvSpPr>
        <p:spPr>
          <a:xfrm>
            <a:off x="423397" y="5991721"/>
            <a:ext cx="2832961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Экспертиза продовольственных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47234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AE3F-DE67-9068-B1C2-9A8CBDC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312" y="515489"/>
            <a:ext cx="9265532" cy="622683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Правовое основание осуществления экспертной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8371C-D7B3-DC1F-5A45-85BCBCEB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18" y="1694330"/>
            <a:ext cx="10467906" cy="361091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477F"/>
              </a:buClr>
              <a:buFont typeface="Wingdings" pitchFamily="2" charset="2"/>
              <a:buChar char="n"/>
              <a:defRPr/>
            </a:pPr>
            <a:r>
              <a:rPr lang="ru-RU" altLang="ru-RU" sz="2400" b="1" kern="0" dirty="0">
                <a:solidFill>
                  <a:srgbClr val="00477F"/>
                </a:solidFill>
                <a:latin typeface="+mn-lt"/>
              </a:rPr>
              <a:t>Закон РФ «О Торгово-промышленных палатах в Российской Федерации» (№ 5340-1 от 7 июля 1993 г.)</a:t>
            </a:r>
            <a:endParaRPr lang="en-US" altLang="ru-RU" sz="2400" b="1" kern="0" dirty="0">
              <a:solidFill>
                <a:srgbClr val="00477F"/>
              </a:solidFill>
              <a:latin typeface="+mn-lt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2000"/>
              </a:spcBef>
              <a:buClr>
                <a:srgbClr val="CC0000"/>
              </a:buClr>
              <a:buNone/>
              <a:defRPr/>
            </a:pPr>
            <a:r>
              <a:rPr lang="ru-RU" b="1" dirty="0"/>
              <a:t>Статья 12 пункт з) </a:t>
            </a:r>
            <a:r>
              <a:rPr lang="ru-RU" sz="1800" dirty="0"/>
              <a:t>«в соответствии с законодательством Российской Федерации проводить по поручению государственных и муниципальных органов, российских и иностранных организаций, индивидуальных предпринимателей и граждан экспертизу по определению страны происхождения товаров, иные экспертизы и контроль качества, количества и комплектности товаров, а также экспертизу выполненных работ и оказанных услуг»</a:t>
            </a:r>
            <a:r>
              <a:rPr lang="ru-RU" dirty="0"/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477F"/>
              </a:buClr>
              <a:buFont typeface="Wingdings" pitchFamily="2" charset="2"/>
              <a:buChar char="n"/>
              <a:defRPr/>
            </a:pPr>
            <a:r>
              <a:rPr lang="ru-RU" altLang="ru-RU" sz="2400" b="1" kern="0" dirty="0">
                <a:latin typeface="+mn-lt"/>
              </a:rPr>
              <a:t>Устав Торгово-промышленной палаты Чувашской Республики (20</a:t>
            </a:r>
            <a:r>
              <a:rPr lang="ru-RU" altLang="ru-RU" sz="2400" b="1" kern="0" dirty="0"/>
              <a:t>21</a:t>
            </a:r>
            <a:r>
              <a:rPr lang="ru-RU" altLang="ru-RU" sz="2400" b="1" kern="0" dirty="0">
                <a:latin typeface="+mn-lt"/>
              </a:rPr>
              <a:t> г.)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477F"/>
              </a:buClr>
              <a:buFont typeface="Wingdings" pitchFamily="2" charset="2"/>
              <a:buChar char="n"/>
              <a:defRPr/>
            </a:pPr>
            <a:r>
              <a:rPr lang="ru-RU" altLang="ru-RU" sz="2400" b="1" kern="0" dirty="0"/>
              <a:t>Аккредитация ТПП РФ (1 раз в 3 года)</a:t>
            </a:r>
            <a:endParaRPr lang="en-US" altLang="ru-RU" sz="2400" b="1" kern="0" dirty="0"/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rgbClr val="00477F"/>
              </a:buClr>
              <a:buFont typeface="Wingdings" pitchFamily="2" charset="2"/>
              <a:buChar char="n"/>
              <a:defRPr/>
            </a:pPr>
            <a:r>
              <a:rPr lang="ru-RU" altLang="ru-RU" sz="2400" b="1" kern="0" dirty="0"/>
              <a:t>Должностные инструкции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00477F"/>
              </a:buClr>
              <a:buFont typeface="Wingdings" pitchFamily="2" charset="2"/>
              <a:buChar char="n"/>
              <a:defRPr/>
            </a:pPr>
            <a:endParaRPr lang="ru-RU" altLang="ru-RU" sz="2400" b="1" kern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48E12-480A-8B9C-ADD0-96D89302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140DD-1DF5-C137-43B8-0917BB7BF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72" y="4408603"/>
            <a:ext cx="2973388" cy="212260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C006B0A-7D89-BC07-69B8-E57DB11EBCA3}"/>
              </a:ext>
            </a:extLst>
          </p:cNvPr>
          <p:cNvSpPr/>
          <p:nvPr/>
        </p:nvSpPr>
        <p:spPr>
          <a:xfrm>
            <a:off x="1751160" y="515489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471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22AC3-51B1-D1A0-64B7-A7B9F302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1" y="533790"/>
            <a:ext cx="9941182" cy="4046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которыми руководствуется эксперт при проведении экспертизы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FAEA5-1F5D-3F83-5F55-B027A7E3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ACA09-6BCD-46E9-26A5-192E7BAE5EAA}"/>
              </a:ext>
            </a:extLst>
          </p:cNvPr>
          <p:cNvSpPr txBox="1"/>
          <p:nvPr/>
        </p:nvSpPr>
        <p:spPr>
          <a:xfrm>
            <a:off x="1196788" y="1767006"/>
            <a:ext cx="93591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Законодательные и нормативно-правовые акты РФ (ФЗ «О государственной судебно-экспертной деятельности в РФ»);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Технические регламенты Таможенного союза (ТР ТС);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Межгосударственные и национальные стандарты (ГОСТы);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Стандарты организаций (СТО);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Нормативная, техническая и технологическая документация (ТО, ТУ);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Методические рекомендации системы стандартизации ТПП РФ (СТО ТПП);</a:t>
            </a:r>
          </a:p>
          <a:p>
            <a:pPr marL="342000" indent="-342900">
              <a:spcBef>
                <a:spcPts val="600"/>
              </a:spcBef>
              <a:buAutoNum type="arabicPeriod"/>
            </a:pPr>
            <a:r>
              <a:rPr lang="ru-RU" sz="2000" dirty="0"/>
              <a:t>Общероссийский классификатор продукции, ТН ВЭД.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BCF13C6-A8EC-709B-1DC1-5CC1FE7AF22C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B2B99-7FCC-BEB8-C691-FAC8A24563AD}"/>
              </a:ext>
            </a:extLst>
          </p:cNvPr>
          <p:cNvSpPr txBox="1"/>
          <p:nvPr/>
        </p:nvSpPr>
        <p:spPr>
          <a:xfrm>
            <a:off x="1196788" y="5332540"/>
            <a:ext cx="922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* В первую очередь, применяются стандартные методы исследования, не связанные </a:t>
            </a:r>
          </a:p>
          <a:p>
            <a:pPr algn="just"/>
            <a:r>
              <a:rPr lang="ru-RU" i="1" dirty="0"/>
              <a:t>с видоизменением, разрушением или расходованием объектов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5026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41988-8BF5-2BE7-A5AA-CC11DFC1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0" y="533690"/>
            <a:ext cx="10104410" cy="45853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6918F-B0AD-436A-C4F5-B1FE35C73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40" y="1523655"/>
            <a:ext cx="6282206" cy="295997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500" dirty="0"/>
              <a:t>Требования</a:t>
            </a:r>
          </a:p>
          <a:p>
            <a:pPr algn="just"/>
            <a:r>
              <a:rPr lang="ru-RU" sz="4500" dirty="0"/>
              <a:t>Является работником Экспертной организации</a:t>
            </a:r>
          </a:p>
          <a:p>
            <a:pPr algn="just"/>
            <a:r>
              <a:rPr lang="ru-RU" sz="4500" dirty="0"/>
              <a:t>Имеет специальное образование (высшее)</a:t>
            </a:r>
          </a:p>
          <a:p>
            <a:pPr algn="just"/>
            <a:r>
              <a:rPr lang="ru-RU" sz="4500" dirty="0"/>
              <a:t>Обладает необходимыми познаниями</a:t>
            </a:r>
          </a:p>
          <a:p>
            <a:pPr algn="just"/>
            <a:r>
              <a:rPr lang="ru-RU" sz="4500" dirty="0"/>
              <a:t>Аттестован на право самостоятельного проведения экспертизы по соответствующей специальности:</a:t>
            </a:r>
          </a:p>
          <a:p>
            <a:pPr marL="703263" indent="-342900" algn="just">
              <a:buFontTx/>
              <a:buChar char="-"/>
            </a:pPr>
            <a:r>
              <a:rPr lang="ru-RU" sz="4500" dirty="0"/>
              <a:t>аттестация проводится после приобретения опыта и стажа работы в области экспертизы (не менее 2 лет)</a:t>
            </a:r>
          </a:p>
          <a:p>
            <a:pPr marL="703263" indent="-34290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3FCBAE-6E7C-A006-DD55-06E5A18C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DABD05-4668-9FE6-14E9-BFAF9744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9" y="1585609"/>
            <a:ext cx="4848602" cy="1705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3368B-CE3D-797A-7C35-687EC142A4FA}"/>
              </a:ext>
            </a:extLst>
          </p:cNvPr>
          <p:cNvSpPr txBox="1"/>
          <p:nvPr/>
        </p:nvSpPr>
        <p:spPr>
          <a:xfrm>
            <a:off x="7694579" y="1585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57D03-B29B-2513-4DCE-21A98F8FA561}"/>
              </a:ext>
            </a:extLst>
          </p:cNvPr>
          <p:cNvSpPr txBox="1"/>
          <p:nvPr/>
        </p:nvSpPr>
        <p:spPr>
          <a:xfrm>
            <a:off x="521040" y="4252793"/>
            <a:ext cx="1071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* Экспертиза может проводится специалистом, не являющимся работником Экспертной организации, но обладающий необходимыми познаниями, с которым оформлены договорные  отношения. Экспертиза проводится совместно с экспертом Экспертной организации.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8AB5C44-0CD8-9DF4-B00A-4495CFD20A30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4D7D0-2B2B-19DB-83E4-86E1E706D07E}"/>
              </a:ext>
            </a:extLst>
          </p:cNvPr>
          <p:cNvSpPr txBox="1"/>
          <p:nvPr/>
        </p:nvSpPr>
        <p:spPr>
          <a:xfrm>
            <a:off x="554597" y="5003902"/>
            <a:ext cx="11082805" cy="106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7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dirty="0">
                <a:solidFill>
                  <a:schemeClr val="tx2"/>
                </a:solidFill>
              </a:rPr>
              <a:t>Ответственность</a:t>
            </a:r>
          </a:p>
          <a:p>
            <a:pPr marL="384048" indent="-384048" algn="just" defTabSz="914400">
              <a:lnSpc>
                <a:spcPct val="7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dirty="0">
                <a:solidFill>
                  <a:schemeClr val="tx2"/>
                </a:solidFill>
              </a:rPr>
              <a:t>В случае нарушения условий, порядка проведения экспертизы, за необъективность, недостоверность результатов, за ненадлежащее оформление акта экспертизы/заключения эксперта эксперт несет ответственность в соответствии с законодательством РФ</a:t>
            </a:r>
          </a:p>
        </p:txBody>
      </p:sp>
    </p:spTree>
    <p:extLst>
      <p:ext uri="{BB962C8B-B14F-4D97-AF65-F5344CB8AC3E}">
        <p14:creationId xmlns:p14="http://schemas.microsoft.com/office/powerpoint/2010/main" val="15255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740" y="532476"/>
            <a:ext cx="10081260" cy="493019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477F"/>
                </a:solidFill>
                <a:latin typeface="Arial" charset="0"/>
              </a:rPr>
              <a:t>Виды экспертиз в зависимости от целевого применения</a:t>
            </a:r>
            <a:br>
              <a:rPr lang="en-US" altLang="ru-RU" sz="2400" b="1" kern="0" dirty="0">
                <a:latin typeface="Arial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735204"/>
              </p:ext>
            </p:extLst>
          </p:nvPr>
        </p:nvGraphicFramePr>
        <p:xfrm>
          <a:off x="679390" y="3008118"/>
          <a:ext cx="11104039" cy="363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3279" y="1498140"/>
            <a:ext cx="1131626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600" b="1" kern="0" dirty="0">
                <a:latin typeface="Arial" charset="0"/>
              </a:rPr>
              <a:t>Виды экспертиз в зависимости </a:t>
            </a:r>
          </a:p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600" b="1" kern="0" dirty="0">
                <a:latin typeface="Arial" charset="0"/>
              </a:rPr>
              <a:t>от целевого применения</a:t>
            </a:r>
            <a:endParaRPr lang="en-US" altLang="ru-RU" sz="1600" b="1" kern="0" dirty="0">
              <a:latin typeface="Arial" charset="0"/>
            </a:endParaRP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54" y="3530242"/>
            <a:ext cx="2055183" cy="280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kern="0" dirty="0"/>
              <a:t>проводится для определения соответствия продукции требованиям технических регламентов, положениям стандартов, условиям договоров, а также другим нормативным и техническим документам, при возникновении разногласий между покупателем и продавцом по качеству продукции по инициативе заинтересованной стороны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0736" y="3540471"/>
            <a:ext cx="2431921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проводится </a:t>
            </a:r>
            <a:r>
              <a:rPr lang="ru-RU" sz="1050" dirty="0">
                <a:latin typeface="Arial" charset="0"/>
              </a:rPr>
              <a:t>при </a:t>
            </a:r>
            <a:r>
              <a:rPr lang="ru-RU" sz="1050" dirty="0"/>
              <a:t>проверке соответствия поступившей партии товара условиям контракта по количеству, качеству, упаковке, маркировке и другим показателям при приемке, хранении и отгрузке товаров, поступающих в контейнерах и иных транс-портных средствах;</a:t>
            </a:r>
            <a:endParaRPr lang="ru-RU" altLang="ru-RU" sz="1050" dirty="0"/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967136" y="3527819"/>
            <a:ext cx="2469252" cy="196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проводится по заявке организации, осуществляющей страховую деятельность или по инициативе страхователя при наступлении страхового события (хищение </a:t>
            </a:r>
            <a:r>
              <a:rPr lang="ru-RU" sz="1050" dirty="0" err="1"/>
              <a:t>иму-щества</a:t>
            </a:r>
            <a:r>
              <a:rPr lang="ru-RU" sz="1050" dirty="0"/>
              <a:t>, его повреждения, стихийное бедствие)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F398101-5E5A-A539-D7EF-69D7C02407F5}"/>
              </a:ext>
            </a:extLst>
          </p:cNvPr>
          <p:cNvCxnSpPr>
            <a:cxnSpLocks/>
          </p:cNvCxnSpPr>
          <p:nvPr/>
        </p:nvCxnSpPr>
        <p:spPr>
          <a:xfrm flipH="1">
            <a:off x="2110740" y="2057723"/>
            <a:ext cx="4161473" cy="929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76F56D6-2B32-4762-240D-93039A149B4D}"/>
              </a:ext>
            </a:extLst>
          </p:cNvPr>
          <p:cNvCxnSpPr>
            <a:cxnSpLocks/>
          </p:cNvCxnSpPr>
          <p:nvPr/>
        </p:nvCxnSpPr>
        <p:spPr>
          <a:xfrm>
            <a:off x="6272213" y="2057723"/>
            <a:ext cx="4372927" cy="95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84DC9D0-E2BA-5DA3-67DE-9FFB280C61AE}"/>
              </a:ext>
            </a:extLst>
          </p:cNvPr>
          <p:cNvCxnSpPr>
            <a:cxnSpLocks/>
          </p:cNvCxnSpPr>
          <p:nvPr/>
        </p:nvCxnSpPr>
        <p:spPr>
          <a:xfrm>
            <a:off x="6272213" y="2063667"/>
            <a:ext cx="2319696" cy="93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1078073-D598-B8AA-9D5C-5DA181FBE3BE}"/>
              </a:ext>
            </a:extLst>
          </p:cNvPr>
          <p:cNvCxnSpPr>
            <a:cxnSpLocks/>
          </p:cNvCxnSpPr>
          <p:nvPr/>
        </p:nvCxnSpPr>
        <p:spPr>
          <a:xfrm flipH="1">
            <a:off x="3942272" y="2057723"/>
            <a:ext cx="2319696" cy="96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BF8460-C202-A79F-E4BF-926D6364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66163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4BDF551-ED60-F1F0-4E28-4403EE032A1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231409" y="2069611"/>
            <a:ext cx="40804" cy="93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51E670-381E-6A57-FD24-6062D66F77D2}"/>
              </a:ext>
            </a:extLst>
          </p:cNvPr>
          <p:cNvSpPr txBox="1"/>
          <p:nvPr/>
        </p:nvSpPr>
        <p:spPr>
          <a:xfrm>
            <a:off x="6652934" y="4475309"/>
            <a:ext cx="25534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9C3C2-FCD8-D21C-C79A-33C48E608EBA}"/>
              </a:ext>
            </a:extLst>
          </p:cNvPr>
          <p:cNvSpPr txBox="1"/>
          <p:nvPr/>
        </p:nvSpPr>
        <p:spPr>
          <a:xfrm>
            <a:off x="9253072" y="3527819"/>
            <a:ext cx="2469252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проводится по заявке г</a:t>
            </a:r>
            <a:r>
              <a:rPr lang="ru-RU" altLang="ru-RU" sz="1050" dirty="0"/>
              <a:t>осударственных, бюджетных, муниципальных организаций при приемке товара</a:t>
            </a:r>
            <a:endParaRPr lang="ru-RU" sz="1050" dirty="0"/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C352424-BB57-C259-92FD-3D813BAA5999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224E28-B6C1-1C14-CEB7-00705AA7122C}"/>
              </a:ext>
            </a:extLst>
          </p:cNvPr>
          <p:cNvSpPr txBox="1"/>
          <p:nvPr/>
        </p:nvSpPr>
        <p:spPr>
          <a:xfrm>
            <a:off x="2540963" y="3552220"/>
            <a:ext cx="2391348" cy="238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проводится в рамках исполнения решений судебных органов, правоохранительных орга-нов, назначаемых по гражданским делам, делам об административных правонарушениях и уголовным делам по инициативе должностных лиц этих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6146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6ED85-BAE7-35F7-2B6F-6C340913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40" y="514955"/>
            <a:ext cx="9503119" cy="622683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Вопросы, которые могут быть поставлены перед экспертом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EE26D-B24E-1092-F30D-3DA1881B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19" y="1638299"/>
            <a:ext cx="9601200" cy="48150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дефектов товара;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причины образования/характера происхождения дефектов;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комплектности, технического состояния оборудования;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соответствия продукции положениям стандартов/условиям договоров (контрактов) и другим нормативно-техническим документам;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соответствия продукции маркировочным данным индивидуальной/потребительской/транспортной тары;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количества, качества, технического состояния, характера и размера повреждения продукции при наступлении страхового случая;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технического состояния транспортных средств, количества мест, состояния упаковки, транспортной маркировки, укладки грузов в транспортном средстве;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Определение принадлежности продукции к продукции, бывшей в эксплуатации (употреблении);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sz="2000" dirty="0"/>
              <a:t>Отбор образцов (проб)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ru-RU" altLang="ru-RU" sz="20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7AB4F-FEA0-0408-68DF-8E84E158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8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7F4272A-2840-9633-05F1-9CAC24B56FFD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751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F47EE-B2C8-6584-E610-3C929AB1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0" y="526211"/>
            <a:ext cx="9393913" cy="525163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Заказчики экспертизы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8A6631F-98D4-416D-25CD-0D25B8658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524383"/>
              </p:ext>
            </p:extLst>
          </p:nvPr>
        </p:nvGraphicFramePr>
        <p:xfrm>
          <a:off x="963038" y="1420238"/>
          <a:ext cx="10518466" cy="503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4A9C91-360A-C537-6B60-9152EC5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7333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9</a:t>
            </a:fld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3B6E48C-2FD8-94F1-7680-B69E487D8BE0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2387686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1807</TotalTime>
  <Words>904</Words>
  <Application>Microsoft Office PowerPoint</Application>
  <PresentationFormat>Широкоэкранный</PresentationFormat>
  <Paragraphs>139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Crop</vt:lpstr>
      <vt:lpstr>ТОРГОВО-ПРОМЫШЛЕННАЯ ПАЛАТА ЧУВАШСКОЙ РЕСПУБЛИКИ</vt:lpstr>
      <vt:lpstr>Содержание</vt:lpstr>
      <vt:lpstr>Структура отдела</vt:lpstr>
      <vt:lpstr>Правовое основание осуществления экспертной деятельности</vt:lpstr>
      <vt:lpstr>Документы, которыми руководствуется эксперт при проведении экспертизы</vt:lpstr>
      <vt:lpstr>Эксперт</vt:lpstr>
      <vt:lpstr>Виды экспертиз в зависимости от целевого применения </vt:lpstr>
      <vt:lpstr>Вопросы, которые могут быть поставлены перед экспертом</vt:lpstr>
      <vt:lpstr>Заказчики экспертизы</vt:lpstr>
      <vt:lpstr>Объекты экспертизы (группы товаров)</vt:lpstr>
      <vt:lpstr>Этапы работы</vt:lpstr>
      <vt:lpstr>Заявка на экспертизу, Акт экспертизы, Заключение эксперта</vt:lpstr>
      <vt:lpstr>Вместе мы будем сильнее!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198</cp:revision>
  <dcterms:created xsi:type="dcterms:W3CDTF">2023-01-24T12:15:21Z</dcterms:created>
  <dcterms:modified xsi:type="dcterms:W3CDTF">2023-04-17T05:45:55Z</dcterms:modified>
</cp:coreProperties>
</file>